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ato"/>
      <p:regular r:id="rId24"/>
      <p:bold r:id="rId25"/>
      <p:italic r:id="rId26"/>
      <p:boldItalic r:id="rId27"/>
    </p:embeddedFont>
    <p:embeddedFont>
      <p:font typeface="Anaheim"/>
      <p:regular r:id="rId28"/>
    </p:embeddedFont>
    <p:embeddedFont>
      <p:font typeface="Outfi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4D3FEF-4704-4D1B-A03C-C8F19E882985}">
  <a:tblStyle styleId="{D74D3FEF-4704-4D1B-A03C-C8F19E8829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a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naheim-regular.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utfit-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utfi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1ea854fff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1ea854fff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1" name="Google Shape;3441;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g1f006242fb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4" name="Google Shape;3554;g1f006242fb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1f006242fb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1f006242fb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1f006242fb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1f006242fb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1f006242fb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9" name="Google Shape;3579;g1f006242fb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g1f006242fb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9" name="Google Shape;3589;g1f006242fb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1f006242f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2" name="Google Shape;3602;g1f006242f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6" name="Shape 3306"/>
        <p:cNvGrpSpPr/>
        <p:nvPr/>
      </p:nvGrpSpPr>
      <p:grpSpPr>
        <a:xfrm>
          <a:off x="0" y="0"/>
          <a:ext cx="0" cy="0"/>
          <a:chOff x="0" y="0"/>
          <a:chExt cx="0" cy="0"/>
        </a:xfrm>
      </p:grpSpPr>
      <p:sp>
        <p:nvSpPr>
          <p:cNvPr id="3307" name="Google Shape;330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8" name="Google Shape;330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5" name="Google Shape;3395;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1f006242f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1f006242f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7" name="Shape 3407"/>
        <p:cNvGrpSpPr/>
        <p:nvPr/>
      </p:nvGrpSpPr>
      <p:grpSpPr>
        <a:xfrm>
          <a:off x="0" y="0"/>
          <a:ext cx="0" cy="0"/>
          <a:chOff x="0" y="0"/>
          <a:chExt cx="0" cy="0"/>
        </a:xfrm>
      </p:grpSpPr>
      <p:sp>
        <p:nvSpPr>
          <p:cNvPr id="3408" name="Google Shape;3408;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9" name="Google Shape;3409;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5" name="Google Shape;341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12200" y="1074300"/>
            <a:ext cx="5919600" cy="2124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07600" y="3419449"/>
            <a:ext cx="4528800" cy="33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78550" y="-1422022"/>
            <a:ext cx="8608150" cy="6743469"/>
            <a:chOff x="278550" y="-1422022"/>
            <a:chExt cx="8608150" cy="6743469"/>
          </a:xfrm>
        </p:grpSpPr>
        <p:grpSp>
          <p:nvGrpSpPr>
            <p:cNvPr id="12" name="Google Shape;12;p2"/>
            <p:cNvGrpSpPr/>
            <p:nvPr/>
          </p:nvGrpSpPr>
          <p:grpSpPr>
            <a:xfrm>
              <a:off x="278550" y="-780808"/>
              <a:ext cx="143400" cy="2454350"/>
              <a:chOff x="2436050" y="685625"/>
              <a:chExt cx="143400" cy="2454350"/>
            </a:xfrm>
          </p:grpSpPr>
          <p:grpSp>
            <p:nvGrpSpPr>
              <p:cNvPr id="13" name="Google Shape;13;p2"/>
              <p:cNvGrpSpPr/>
              <p:nvPr/>
            </p:nvGrpSpPr>
            <p:grpSpPr>
              <a:xfrm>
                <a:off x="2436050" y="685625"/>
                <a:ext cx="143400" cy="2454350"/>
                <a:chOff x="2436050" y="685625"/>
                <a:chExt cx="143400" cy="2454350"/>
              </a:xfrm>
            </p:grpSpPr>
            <p:sp>
              <p:nvSpPr>
                <p:cNvPr id="14" name="Google Shape;14;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 name="Google Shape;15;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 name="Google Shape;16;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 name="Google Shape;17;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 name="Google Shape;18;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 name="Google Shape;19;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 name="Google Shape;20;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 name="Google Shape;21;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 name="Google Shape;22;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 name="Google Shape;23;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 name="Google Shape;24;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 name="Google Shape;25;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6" name="Google Shape;26;p2"/>
              <p:cNvGrpSpPr/>
              <p:nvPr/>
            </p:nvGrpSpPr>
            <p:grpSpPr>
              <a:xfrm>
                <a:off x="2436050" y="685625"/>
                <a:ext cx="143400" cy="2454350"/>
                <a:chOff x="2436050" y="685625"/>
                <a:chExt cx="143400" cy="2454350"/>
              </a:xfrm>
            </p:grpSpPr>
            <p:sp>
              <p:nvSpPr>
                <p:cNvPr id="27" name="Google Shape;27;p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 name="Google Shape;28;p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 name="Google Shape;29;p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 name="Google Shape;30;p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 name="Google Shape;31;p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 name="Google Shape;32;p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 name="Google Shape;33;p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 name="Google Shape;34;p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 name="Google Shape;35;p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 name="Google Shape;36;p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 name="Google Shape;37;p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 name="Google Shape;38;p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9" name="Google Shape;39;p2"/>
            <p:cNvGrpSpPr/>
            <p:nvPr/>
          </p:nvGrpSpPr>
          <p:grpSpPr>
            <a:xfrm>
              <a:off x="8743300" y="2378475"/>
              <a:ext cx="143400" cy="2454350"/>
              <a:chOff x="2436050" y="685625"/>
              <a:chExt cx="143400" cy="2454350"/>
            </a:xfrm>
          </p:grpSpPr>
          <p:grpSp>
            <p:nvGrpSpPr>
              <p:cNvPr id="40" name="Google Shape;40;p2"/>
              <p:cNvGrpSpPr/>
              <p:nvPr/>
            </p:nvGrpSpPr>
            <p:grpSpPr>
              <a:xfrm>
                <a:off x="2436050" y="685625"/>
                <a:ext cx="143400" cy="2454350"/>
                <a:chOff x="2436050" y="685625"/>
                <a:chExt cx="143400" cy="2454350"/>
              </a:xfrm>
            </p:grpSpPr>
            <p:sp>
              <p:nvSpPr>
                <p:cNvPr id="41" name="Google Shape;41;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 name="Google Shape;42;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 name="Google Shape;43;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 name="Google Shape;44;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 name="Google Shape;45;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 name="Google Shape;46;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 name="Google Shape;47;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 name="Google Shape;48;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 name="Google Shape;49;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 name="Google Shape;50;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 name="Google Shape;51;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 name="Google Shape;52;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3" name="Google Shape;53;p2"/>
              <p:cNvGrpSpPr/>
              <p:nvPr/>
            </p:nvGrpSpPr>
            <p:grpSpPr>
              <a:xfrm>
                <a:off x="2436050" y="685625"/>
                <a:ext cx="143400" cy="2454350"/>
                <a:chOff x="2436050" y="685625"/>
                <a:chExt cx="143400" cy="2454350"/>
              </a:xfrm>
            </p:grpSpPr>
            <p:sp>
              <p:nvSpPr>
                <p:cNvPr id="54" name="Google Shape;54;p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 name="Google Shape;55;p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 name="Google Shape;56;p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 name="Google Shape;57;p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 name="Google Shape;58;p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 name="Google Shape;59;p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 name="Google Shape;60;p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 name="Google Shape;61;p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 name="Google Shape;62;p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 name="Google Shape;63;p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 name="Google Shape;64;p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 name="Google Shape;65;p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66" name="Google Shape;66;p2"/>
            <p:cNvGrpSpPr/>
            <p:nvPr/>
          </p:nvGrpSpPr>
          <p:grpSpPr>
            <a:xfrm>
              <a:off x="637013" y="2867097"/>
              <a:ext cx="143400" cy="2454350"/>
              <a:chOff x="2436050" y="685625"/>
              <a:chExt cx="143400" cy="2454350"/>
            </a:xfrm>
          </p:grpSpPr>
          <p:grpSp>
            <p:nvGrpSpPr>
              <p:cNvPr id="67" name="Google Shape;67;p2"/>
              <p:cNvGrpSpPr/>
              <p:nvPr/>
            </p:nvGrpSpPr>
            <p:grpSpPr>
              <a:xfrm>
                <a:off x="2436050" y="685625"/>
                <a:ext cx="143400" cy="2454350"/>
                <a:chOff x="2436050" y="685625"/>
                <a:chExt cx="143400" cy="2454350"/>
              </a:xfrm>
            </p:grpSpPr>
            <p:sp>
              <p:nvSpPr>
                <p:cNvPr id="68" name="Google Shape;68;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 name="Google Shape;69;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 name="Google Shape;70;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 name="Google Shape;71;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 name="Google Shape;72;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 name="Google Shape;73;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 name="Google Shape;74;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 name="Google Shape;75;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 name="Google Shape;76;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 name="Google Shape;77;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 name="Google Shape;78;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 name="Google Shape;79;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0" name="Google Shape;80;p2"/>
              <p:cNvGrpSpPr/>
              <p:nvPr/>
            </p:nvGrpSpPr>
            <p:grpSpPr>
              <a:xfrm>
                <a:off x="2436050" y="685625"/>
                <a:ext cx="143400" cy="2454350"/>
                <a:chOff x="2436050" y="685625"/>
                <a:chExt cx="143400" cy="2454350"/>
              </a:xfrm>
            </p:grpSpPr>
            <p:sp>
              <p:nvSpPr>
                <p:cNvPr id="81" name="Google Shape;81;p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 name="Google Shape;82;p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 name="Google Shape;83;p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 name="Google Shape;84;p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 name="Google Shape;85;p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 name="Google Shape;86;p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 name="Google Shape;88;p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 name="Google Shape;89;p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 name="Google Shape;90;p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 name="Google Shape;92;p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93" name="Google Shape;93;p2"/>
            <p:cNvGrpSpPr/>
            <p:nvPr/>
          </p:nvGrpSpPr>
          <p:grpSpPr>
            <a:xfrm>
              <a:off x="8599900" y="-1422022"/>
              <a:ext cx="143400" cy="2454350"/>
              <a:chOff x="8599900" y="-1422022"/>
              <a:chExt cx="143400" cy="2454350"/>
            </a:xfrm>
          </p:grpSpPr>
          <p:grpSp>
            <p:nvGrpSpPr>
              <p:cNvPr id="94" name="Google Shape;94;p2"/>
              <p:cNvGrpSpPr/>
              <p:nvPr/>
            </p:nvGrpSpPr>
            <p:grpSpPr>
              <a:xfrm>
                <a:off x="8599900" y="-1422022"/>
                <a:ext cx="143400" cy="2454350"/>
                <a:chOff x="2436050" y="685625"/>
                <a:chExt cx="143400" cy="2454350"/>
              </a:xfrm>
            </p:grpSpPr>
            <p:sp>
              <p:nvSpPr>
                <p:cNvPr id="95" name="Google Shape;95;p2"/>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 name="Google Shape;96;p2"/>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 name="Google Shape;97;p2"/>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 name="Google Shape;98;p2"/>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 name="Google Shape;99;p2"/>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 name="Google Shape;100;p2"/>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 name="Google Shape;101;p2"/>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 name="Google Shape;102;p2"/>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 name="Google Shape;103;p2"/>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 name="Google Shape;104;p2"/>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 name="Google Shape;105;p2"/>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 name="Google Shape;106;p2"/>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7" name="Google Shape;107;p2"/>
              <p:cNvSpPr/>
              <p:nvPr/>
            </p:nvSpPr>
            <p:spPr>
              <a:xfrm>
                <a:off x="8599900" y="888928"/>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 name="Google Shape;108;p2"/>
              <p:cNvSpPr/>
              <p:nvPr/>
            </p:nvSpPr>
            <p:spPr>
              <a:xfrm>
                <a:off x="8608450" y="678203"/>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 name="Google Shape;109;p2"/>
              <p:cNvSpPr/>
              <p:nvPr/>
            </p:nvSpPr>
            <p:spPr>
              <a:xfrm>
                <a:off x="8608450" y="467478"/>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 name="Google Shape;110;p2"/>
              <p:cNvSpPr/>
              <p:nvPr/>
            </p:nvSpPr>
            <p:spPr>
              <a:xfrm>
                <a:off x="8608450" y="256753"/>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 name="Google Shape;111;p2"/>
              <p:cNvSpPr/>
              <p:nvPr/>
            </p:nvSpPr>
            <p:spPr>
              <a:xfrm>
                <a:off x="8612800" y="46028"/>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 name="Google Shape;112;p2"/>
              <p:cNvSpPr/>
              <p:nvPr/>
            </p:nvSpPr>
            <p:spPr>
              <a:xfrm>
                <a:off x="8612800" y="-164697"/>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 name="Google Shape;113;p2"/>
              <p:cNvSpPr/>
              <p:nvPr/>
            </p:nvSpPr>
            <p:spPr>
              <a:xfrm>
                <a:off x="8614900" y="-375422"/>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2"/>
              <p:cNvSpPr/>
              <p:nvPr/>
            </p:nvSpPr>
            <p:spPr>
              <a:xfrm>
                <a:off x="8617150" y="-586147"/>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 name="Google Shape;115;p2"/>
              <p:cNvSpPr/>
              <p:nvPr/>
            </p:nvSpPr>
            <p:spPr>
              <a:xfrm>
                <a:off x="8622100" y="-792372"/>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 name="Google Shape;116;p2"/>
              <p:cNvSpPr/>
              <p:nvPr/>
            </p:nvSpPr>
            <p:spPr>
              <a:xfrm>
                <a:off x="8626900" y="-998597"/>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 name="Google Shape;117;p2"/>
              <p:cNvSpPr/>
              <p:nvPr/>
            </p:nvSpPr>
            <p:spPr>
              <a:xfrm>
                <a:off x="8626900" y="-1204822"/>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 name="Google Shape;118;p2"/>
              <p:cNvSpPr/>
              <p:nvPr/>
            </p:nvSpPr>
            <p:spPr>
              <a:xfrm>
                <a:off x="8631850" y="-1422022"/>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9" name="Shape 829"/>
        <p:cNvGrpSpPr/>
        <p:nvPr/>
      </p:nvGrpSpPr>
      <p:grpSpPr>
        <a:xfrm>
          <a:off x="0" y="0"/>
          <a:ext cx="0" cy="0"/>
          <a:chOff x="0" y="0"/>
          <a:chExt cx="0" cy="0"/>
        </a:xfrm>
      </p:grpSpPr>
      <p:sp>
        <p:nvSpPr>
          <p:cNvPr id="830" name="Google Shape;830;p11"/>
          <p:cNvSpPr txBox="1"/>
          <p:nvPr>
            <p:ph hasCustomPrompt="1" type="title"/>
          </p:nvPr>
        </p:nvSpPr>
        <p:spPr>
          <a:xfrm>
            <a:off x="2012700" y="1895875"/>
            <a:ext cx="5118600" cy="1013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1" name="Google Shape;831;p11"/>
          <p:cNvSpPr txBox="1"/>
          <p:nvPr>
            <p:ph idx="1" type="subTitle"/>
          </p:nvPr>
        </p:nvSpPr>
        <p:spPr>
          <a:xfrm>
            <a:off x="2012700" y="2909225"/>
            <a:ext cx="5118600" cy="3384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32" name="Google Shape;832;p11"/>
          <p:cNvGrpSpPr/>
          <p:nvPr/>
        </p:nvGrpSpPr>
        <p:grpSpPr>
          <a:xfrm>
            <a:off x="442425" y="-1825520"/>
            <a:ext cx="8420550" cy="8006598"/>
            <a:chOff x="442425" y="-1825520"/>
            <a:chExt cx="8420550" cy="8006598"/>
          </a:xfrm>
        </p:grpSpPr>
        <p:grpSp>
          <p:nvGrpSpPr>
            <p:cNvPr id="833" name="Google Shape;833;p11"/>
            <p:cNvGrpSpPr/>
            <p:nvPr/>
          </p:nvGrpSpPr>
          <p:grpSpPr>
            <a:xfrm>
              <a:off x="442425" y="-1825520"/>
              <a:ext cx="8420550" cy="5939670"/>
              <a:chOff x="442425" y="-1825520"/>
              <a:chExt cx="8420550" cy="5939670"/>
            </a:xfrm>
          </p:grpSpPr>
          <p:grpSp>
            <p:nvGrpSpPr>
              <p:cNvPr id="834" name="Google Shape;834;p11"/>
              <p:cNvGrpSpPr/>
              <p:nvPr/>
            </p:nvGrpSpPr>
            <p:grpSpPr>
              <a:xfrm>
                <a:off x="442425" y="873775"/>
                <a:ext cx="143400" cy="2454350"/>
                <a:chOff x="2436050" y="685625"/>
                <a:chExt cx="143400" cy="2454350"/>
              </a:xfrm>
            </p:grpSpPr>
            <p:grpSp>
              <p:nvGrpSpPr>
                <p:cNvPr id="835" name="Google Shape;835;p11"/>
                <p:cNvGrpSpPr/>
                <p:nvPr/>
              </p:nvGrpSpPr>
              <p:grpSpPr>
                <a:xfrm>
                  <a:off x="2436050" y="685625"/>
                  <a:ext cx="143400" cy="2454350"/>
                  <a:chOff x="2436050" y="685625"/>
                  <a:chExt cx="143400" cy="2454350"/>
                </a:xfrm>
              </p:grpSpPr>
              <p:sp>
                <p:nvSpPr>
                  <p:cNvPr id="836" name="Google Shape;836;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7" name="Google Shape;837;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8" name="Google Shape;838;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9" name="Google Shape;839;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0" name="Google Shape;840;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1" name="Google Shape;841;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2" name="Google Shape;842;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3" name="Google Shape;843;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4" name="Google Shape;844;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5" name="Google Shape;845;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6" name="Google Shape;846;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7" name="Google Shape;847;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48" name="Google Shape;848;p11"/>
                <p:cNvGrpSpPr/>
                <p:nvPr/>
              </p:nvGrpSpPr>
              <p:grpSpPr>
                <a:xfrm>
                  <a:off x="2436050" y="685625"/>
                  <a:ext cx="143400" cy="2454350"/>
                  <a:chOff x="2436050" y="685625"/>
                  <a:chExt cx="143400" cy="2454350"/>
                </a:xfrm>
              </p:grpSpPr>
              <p:sp>
                <p:nvSpPr>
                  <p:cNvPr id="849" name="Google Shape;849;p1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0" name="Google Shape;850;p1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1" name="Google Shape;851;p1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2" name="Google Shape;852;p1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3" name="Google Shape;853;p1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4" name="Google Shape;854;p1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5" name="Google Shape;855;p1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6" name="Google Shape;856;p1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7" name="Google Shape;857;p1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8" name="Google Shape;858;p1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9" name="Google Shape;859;p1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0" name="Google Shape;860;p1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861" name="Google Shape;861;p11"/>
              <p:cNvGrpSpPr/>
              <p:nvPr/>
            </p:nvGrpSpPr>
            <p:grpSpPr>
              <a:xfrm>
                <a:off x="1496000" y="-1719025"/>
                <a:ext cx="143400" cy="2454350"/>
                <a:chOff x="2030200" y="685625"/>
                <a:chExt cx="143400" cy="2454350"/>
              </a:xfrm>
            </p:grpSpPr>
            <p:grpSp>
              <p:nvGrpSpPr>
                <p:cNvPr id="862" name="Google Shape;862;p11"/>
                <p:cNvGrpSpPr/>
                <p:nvPr/>
              </p:nvGrpSpPr>
              <p:grpSpPr>
                <a:xfrm>
                  <a:off x="2030200" y="685625"/>
                  <a:ext cx="143400" cy="2454350"/>
                  <a:chOff x="2436050" y="685625"/>
                  <a:chExt cx="143400" cy="2454350"/>
                </a:xfrm>
              </p:grpSpPr>
              <p:sp>
                <p:nvSpPr>
                  <p:cNvPr id="863" name="Google Shape;863;p1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4" name="Google Shape;864;p1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5" name="Google Shape;865;p1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6" name="Google Shape;866;p1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7" name="Google Shape;867;p1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8" name="Google Shape;868;p1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9" name="Google Shape;869;p1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0" name="Google Shape;870;p1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1" name="Google Shape;871;p1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2" name="Google Shape;872;p1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3" name="Google Shape;873;p1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4" name="Google Shape;874;p1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75" name="Google Shape;875;p11"/>
                <p:cNvGrpSpPr/>
                <p:nvPr/>
              </p:nvGrpSpPr>
              <p:grpSpPr>
                <a:xfrm>
                  <a:off x="2030200" y="685625"/>
                  <a:ext cx="143400" cy="2454350"/>
                  <a:chOff x="2436050" y="685625"/>
                  <a:chExt cx="143400" cy="2454350"/>
                </a:xfrm>
              </p:grpSpPr>
              <p:sp>
                <p:nvSpPr>
                  <p:cNvPr id="876" name="Google Shape;876;p1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7" name="Google Shape;877;p1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8" name="Google Shape;878;p1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9" name="Google Shape;879;p1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0" name="Google Shape;880;p1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1" name="Google Shape;881;p1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2" name="Google Shape;882;p1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3" name="Google Shape;883;p1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4" name="Google Shape;884;p1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5" name="Google Shape;885;p1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6" name="Google Shape;886;p1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7" name="Google Shape;887;p1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888" name="Google Shape;888;p11"/>
              <p:cNvGrpSpPr/>
              <p:nvPr/>
            </p:nvGrpSpPr>
            <p:grpSpPr>
              <a:xfrm>
                <a:off x="8213300" y="-1825520"/>
                <a:ext cx="143400" cy="2454350"/>
                <a:chOff x="2436050" y="685625"/>
                <a:chExt cx="143400" cy="2454350"/>
              </a:xfrm>
            </p:grpSpPr>
            <p:grpSp>
              <p:nvGrpSpPr>
                <p:cNvPr id="889" name="Google Shape;889;p11"/>
                <p:cNvGrpSpPr/>
                <p:nvPr/>
              </p:nvGrpSpPr>
              <p:grpSpPr>
                <a:xfrm>
                  <a:off x="2436050" y="685625"/>
                  <a:ext cx="143400" cy="2454350"/>
                  <a:chOff x="2436050" y="685625"/>
                  <a:chExt cx="143400" cy="2454350"/>
                </a:xfrm>
              </p:grpSpPr>
              <p:sp>
                <p:nvSpPr>
                  <p:cNvPr id="890" name="Google Shape;890;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1" name="Google Shape;891;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2" name="Google Shape;892;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3" name="Google Shape;893;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4" name="Google Shape;894;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5" name="Google Shape;895;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6" name="Google Shape;896;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7" name="Google Shape;897;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8" name="Google Shape;898;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9" name="Google Shape;899;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0" name="Google Shape;900;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1" name="Google Shape;901;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02" name="Google Shape;902;p11"/>
                <p:cNvGrpSpPr/>
                <p:nvPr/>
              </p:nvGrpSpPr>
              <p:grpSpPr>
                <a:xfrm>
                  <a:off x="2436050" y="685625"/>
                  <a:ext cx="143400" cy="2454350"/>
                  <a:chOff x="2436050" y="685625"/>
                  <a:chExt cx="143400" cy="2454350"/>
                </a:xfrm>
              </p:grpSpPr>
              <p:sp>
                <p:nvSpPr>
                  <p:cNvPr id="903" name="Google Shape;903;p1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4" name="Google Shape;904;p1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5" name="Google Shape;905;p1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6" name="Google Shape;906;p1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7" name="Google Shape;907;p1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8" name="Google Shape;908;p1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9" name="Google Shape;909;p1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0" name="Google Shape;910;p1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1" name="Google Shape;911;p1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2" name="Google Shape;912;p1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3" name="Google Shape;913;p1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4" name="Google Shape;914;p1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915" name="Google Shape;915;p11"/>
              <p:cNvGrpSpPr/>
              <p:nvPr/>
            </p:nvGrpSpPr>
            <p:grpSpPr>
              <a:xfrm>
                <a:off x="8719575" y="1659800"/>
                <a:ext cx="143400" cy="2454350"/>
                <a:chOff x="2436050" y="685625"/>
                <a:chExt cx="143400" cy="2454350"/>
              </a:xfrm>
            </p:grpSpPr>
            <p:grpSp>
              <p:nvGrpSpPr>
                <p:cNvPr id="916" name="Google Shape;916;p11"/>
                <p:cNvGrpSpPr/>
                <p:nvPr/>
              </p:nvGrpSpPr>
              <p:grpSpPr>
                <a:xfrm>
                  <a:off x="2436050" y="685625"/>
                  <a:ext cx="143400" cy="2454350"/>
                  <a:chOff x="2436050" y="685625"/>
                  <a:chExt cx="143400" cy="2454350"/>
                </a:xfrm>
              </p:grpSpPr>
              <p:sp>
                <p:nvSpPr>
                  <p:cNvPr id="917" name="Google Shape;917;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8" name="Google Shape;918;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9" name="Google Shape;919;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0" name="Google Shape;920;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1" name="Google Shape;921;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2" name="Google Shape;922;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3" name="Google Shape;923;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4" name="Google Shape;924;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5" name="Google Shape;925;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6" name="Google Shape;926;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7" name="Google Shape;927;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8" name="Google Shape;928;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29" name="Google Shape;929;p11"/>
                <p:cNvGrpSpPr/>
                <p:nvPr/>
              </p:nvGrpSpPr>
              <p:grpSpPr>
                <a:xfrm>
                  <a:off x="2436050" y="685625"/>
                  <a:ext cx="143400" cy="2454350"/>
                  <a:chOff x="2436050" y="685625"/>
                  <a:chExt cx="143400" cy="2454350"/>
                </a:xfrm>
              </p:grpSpPr>
              <p:sp>
                <p:nvSpPr>
                  <p:cNvPr id="930" name="Google Shape;930;p1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1" name="Google Shape;931;p1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2" name="Google Shape;932;p1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3" name="Google Shape;933;p1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4" name="Google Shape;934;p1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5" name="Google Shape;935;p1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6" name="Google Shape;936;p1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7" name="Google Shape;937;p1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8" name="Google Shape;938;p1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9" name="Google Shape;939;p1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0" name="Google Shape;940;p1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1" name="Google Shape;941;p1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grpSp>
          <p:nvGrpSpPr>
            <p:cNvPr id="942" name="Google Shape;942;p11"/>
            <p:cNvGrpSpPr/>
            <p:nvPr/>
          </p:nvGrpSpPr>
          <p:grpSpPr>
            <a:xfrm>
              <a:off x="713225" y="3726728"/>
              <a:ext cx="143400" cy="2454350"/>
              <a:chOff x="2436050" y="685625"/>
              <a:chExt cx="143400" cy="2454350"/>
            </a:xfrm>
          </p:grpSpPr>
          <p:grpSp>
            <p:nvGrpSpPr>
              <p:cNvPr id="943" name="Google Shape;943;p11"/>
              <p:cNvGrpSpPr/>
              <p:nvPr/>
            </p:nvGrpSpPr>
            <p:grpSpPr>
              <a:xfrm>
                <a:off x="2436050" y="685625"/>
                <a:ext cx="143400" cy="2454350"/>
                <a:chOff x="2436050" y="685625"/>
                <a:chExt cx="143400" cy="2454350"/>
              </a:xfrm>
            </p:grpSpPr>
            <p:sp>
              <p:nvSpPr>
                <p:cNvPr id="944" name="Google Shape;944;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5" name="Google Shape;945;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6" name="Google Shape;946;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7" name="Google Shape;947;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8" name="Google Shape;948;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9" name="Google Shape;949;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0" name="Google Shape;950;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1" name="Google Shape;951;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2" name="Google Shape;952;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3" name="Google Shape;953;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4" name="Google Shape;954;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5" name="Google Shape;955;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56" name="Google Shape;956;p11"/>
              <p:cNvGrpSpPr/>
              <p:nvPr/>
            </p:nvGrpSpPr>
            <p:grpSpPr>
              <a:xfrm>
                <a:off x="2436050" y="685625"/>
                <a:ext cx="143400" cy="2454350"/>
                <a:chOff x="2436050" y="685625"/>
                <a:chExt cx="143400" cy="2454350"/>
              </a:xfrm>
            </p:grpSpPr>
            <p:sp>
              <p:nvSpPr>
                <p:cNvPr id="957" name="Google Shape;957;p1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8" name="Google Shape;958;p1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9" name="Google Shape;959;p1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0" name="Google Shape;960;p1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1" name="Google Shape;961;p1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2" name="Google Shape;962;p1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3" name="Google Shape;963;p1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1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5" name="Google Shape;965;p1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6" name="Google Shape;966;p1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7" name="Google Shape;967;p1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8" name="Google Shape;968;p1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69" name="Shape 9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70" name="Shape 970"/>
        <p:cNvGrpSpPr/>
        <p:nvPr/>
      </p:nvGrpSpPr>
      <p:grpSpPr>
        <a:xfrm>
          <a:off x="0" y="0"/>
          <a:ext cx="0" cy="0"/>
          <a:chOff x="0" y="0"/>
          <a:chExt cx="0" cy="0"/>
        </a:xfrm>
      </p:grpSpPr>
      <p:grpSp>
        <p:nvGrpSpPr>
          <p:cNvPr id="971" name="Google Shape;971;p13"/>
          <p:cNvGrpSpPr/>
          <p:nvPr/>
        </p:nvGrpSpPr>
        <p:grpSpPr>
          <a:xfrm>
            <a:off x="132175" y="-570343"/>
            <a:ext cx="8829050" cy="5422318"/>
            <a:chOff x="132175" y="-570343"/>
            <a:chExt cx="8829050" cy="5422318"/>
          </a:xfrm>
        </p:grpSpPr>
        <p:grpSp>
          <p:nvGrpSpPr>
            <p:cNvPr id="972" name="Google Shape;972;p13"/>
            <p:cNvGrpSpPr/>
            <p:nvPr/>
          </p:nvGrpSpPr>
          <p:grpSpPr>
            <a:xfrm>
              <a:off x="132175" y="-570343"/>
              <a:ext cx="143400" cy="2454350"/>
              <a:chOff x="2436050" y="685625"/>
              <a:chExt cx="143400" cy="2454350"/>
            </a:xfrm>
          </p:grpSpPr>
          <p:grpSp>
            <p:nvGrpSpPr>
              <p:cNvPr id="973" name="Google Shape;973;p13"/>
              <p:cNvGrpSpPr/>
              <p:nvPr/>
            </p:nvGrpSpPr>
            <p:grpSpPr>
              <a:xfrm>
                <a:off x="2436050" y="685625"/>
                <a:ext cx="143400" cy="2454350"/>
                <a:chOff x="2436050" y="685625"/>
                <a:chExt cx="143400" cy="2454350"/>
              </a:xfrm>
            </p:grpSpPr>
            <p:sp>
              <p:nvSpPr>
                <p:cNvPr id="974" name="Google Shape;974;p1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5" name="Google Shape;975;p1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6" name="Google Shape;976;p1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7" name="Google Shape;977;p1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8" name="Google Shape;978;p1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9" name="Google Shape;979;p1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0" name="Google Shape;980;p1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1" name="Google Shape;981;p1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2" name="Google Shape;982;p1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3" name="Google Shape;983;p1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4" name="Google Shape;984;p1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5" name="Google Shape;985;p1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86" name="Google Shape;986;p13"/>
              <p:cNvGrpSpPr/>
              <p:nvPr/>
            </p:nvGrpSpPr>
            <p:grpSpPr>
              <a:xfrm>
                <a:off x="2436050" y="685625"/>
                <a:ext cx="143400" cy="2454350"/>
                <a:chOff x="2436050" y="685625"/>
                <a:chExt cx="143400" cy="2454350"/>
              </a:xfrm>
            </p:grpSpPr>
            <p:sp>
              <p:nvSpPr>
                <p:cNvPr id="987" name="Google Shape;987;p1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8" name="Google Shape;988;p1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9" name="Google Shape;989;p1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0" name="Google Shape;990;p1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1" name="Google Shape;991;p1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2" name="Google Shape;992;p1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3" name="Google Shape;993;p1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4" name="Google Shape;994;p1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5" name="Google Shape;995;p1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6" name="Google Shape;996;p1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7" name="Google Shape;997;p1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8" name="Google Shape;998;p1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999" name="Google Shape;999;p13"/>
            <p:cNvGrpSpPr/>
            <p:nvPr/>
          </p:nvGrpSpPr>
          <p:grpSpPr>
            <a:xfrm>
              <a:off x="426075" y="1344575"/>
              <a:ext cx="143400" cy="2454350"/>
              <a:chOff x="2030200" y="685625"/>
              <a:chExt cx="143400" cy="2454350"/>
            </a:xfrm>
          </p:grpSpPr>
          <p:grpSp>
            <p:nvGrpSpPr>
              <p:cNvPr id="1000" name="Google Shape;1000;p13"/>
              <p:cNvGrpSpPr/>
              <p:nvPr/>
            </p:nvGrpSpPr>
            <p:grpSpPr>
              <a:xfrm>
                <a:off x="2030200" y="685625"/>
                <a:ext cx="143400" cy="2454350"/>
                <a:chOff x="2436050" y="685625"/>
                <a:chExt cx="143400" cy="2454350"/>
              </a:xfrm>
            </p:grpSpPr>
            <p:sp>
              <p:nvSpPr>
                <p:cNvPr id="1001" name="Google Shape;1001;p1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2" name="Google Shape;1002;p1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3" name="Google Shape;1003;p1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4" name="Google Shape;1004;p1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5" name="Google Shape;1005;p1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6" name="Google Shape;1006;p1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7" name="Google Shape;1007;p1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8" name="Google Shape;1008;p1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9" name="Google Shape;1009;p1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0" name="Google Shape;1010;p1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1" name="Google Shape;1011;p1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2" name="Google Shape;1012;p1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13" name="Google Shape;1013;p13"/>
              <p:cNvGrpSpPr/>
              <p:nvPr/>
            </p:nvGrpSpPr>
            <p:grpSpPr>
              <a:xfrm>
                <a:off x="2030200" y="685625"/>
                <a:ext cx="143400" cy="2454350"/>
                <a:chOff x="2436050" y="685625"/>
                <a:chExt cx="143400" cy="2454350"/>
              </a:xfrm>
            </p:grpSpPr>
            <p:sp>
              <p:nvSpPr>
                <p:cNvPr id="1014" name="Google Shape;1014;p1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5" name="Google Shape;1015;p1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6" name="Google Shape;1016;p1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7" name="Google Shape;1017;p1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8" name="Google Shape;1018;p1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9" name="Google Shape;1019;p1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0" name="Google Shape;1020;p1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1" name="Google Shape;1021;p1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2" name="Google Shape;1022;p1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3" name="Google Shape;1023;p1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4" name="Google Shape;1024;p1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5" name="Google Shape;1025;p1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026" name="Google Shape;1026;p13"/>
            <p:cNvGrpSpPr/>
            <p:nvPr/>
          </p:nvGrpSpPr>
          <p:grpSpPr>
            <a:xfrm>
              <a:off x="8520850" y="-116950"/>
              <a:ext cx="143400" cy="2454350"/>
              <a:chOff x="2436050" y="685625"/>
              <a:chExt cx="143400" cy="2454350"/>
            </a:xfrm>
          </p:grpSpPr>
          <p:grpSp>
            <p:nvGrpSpPr>
              <p:cNvPr id="1027" name="Google Shape;1027;p13"/>
              <p:cNvGrpSpPr/>
              <p:nvPr/>
            </p:nvGrpSpPr>
            <p:grpSpPr>
              <a:xfrm>
                <a:off x="2436050" y="685625"/>
                <a:ext cx="143400" cy="2454350"/>
                <a:chOff x="2436050" y="685625"/>
                <a:chExt cx="143400" cy="2454350"/>
              </a:xfrm>
            </p:grpSpPr>
            <p:sp>
              <p:nvSpPr>
                <p:cNvPr id="1028" name="Google Shape;1028;p1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9" name="Google Shape;1029;p1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0" name="Google Shape;1030;p1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1" name="Google Shape;1031;p1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2" name="Google Shape;1032;p1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3" name="Google Shape;1033;p1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4" name="Google Shape;1034;p1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5" name="Google Shape;1035;p1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6" name="Google Shape;1036;p1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7" name="Google Shape;1037;p1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8" name="Google Shape;1038;p1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9" name="Google Shape;1039;p1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40" name="Google Shape;1040;p13"/>
              <p:cNvGrpSpPr/>
              <p:nvPr/>
            </p:nvGrpSpPr>
            <p:grpSpPr>
              <a:xfrm>
                <a:off x="2436050" y="685625"/>
                <a:ext cx="143400" cy="2454350"/>
                <a:chOff x="2436050" y="685625"/>
                <a:chExt cx="143400" cy="2454350"/>
              </a:xfrm>
            </p:grpSpPr>
            <p:sp>
              <p:nvSpPr>
                <p:cNvPr id="1041" name="Google Shape;1041;p1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2" name="Google Shape;1042;p1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3" name="Google Shape;1043;p1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4" name="Google Shape;1044;p1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5" name="Google Shape;1045;p1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6" name="Google Shape;1046;p1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7" name="Google Shape;1047;p1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8" name="Google Shape;1048;p1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9" name="Google Shape;1049;p1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0" name="Google Shape;1050;p1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1" name="Google Shape;1051;p1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2" name="Google Shape;1052;p1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053" name="Google Shape;1053;p13"/>
            <p:cNvGrpSpPr/>
            <p:nvPr/>
          </p:nvGrpSpPr>
          <p:grpSpPr>
            <a:xfrm>
              <a:off x="8817825" y="2397625"/>
              <a:ext cx="143400" cy="2454350"/>
              <a:chOff x="2030200" y="685625"/>
              <a:chExt cx="143400" cy="2454350"/>
            </a:xfrm>
          </p:grpSpPr>
          <p:grpSp>
            <p:nvGrpSpPr>
              <p:cNvPr id="1054" name="Google Shape;1054;p13"/>
              <p:cNvGrpSpPr/>
              <p:nvPr/>
            </p:nvGrpSpPr>
            <p:grpSpPr>
              <a:xfrm>
                <a:off x="2030200" y="685625"/>
                <a:ext cx="143400" cy="2454350"/>
                <a:chOff x="2436050" y="685625"/>
                <a:chExt cx="143400" cy="2454350"/>
              </a:xfrm>
            </p:grpSpPr>
            <p:sp>
              <p:nvSpPr>
                <p:cNvPr id="1055" name="Google Shape;1055;p1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6" name="Google Shape;1056;p1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7" name="Google Shape;1057;p1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8" name="Google Shape;1058;p1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9" name="Google Shape;1059;p1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0" name="Google Shape;1060;p1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1" name="Google Shape;1061;p1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2" name="Google Shape;1062;p1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3" name="Google Shape;1063;p1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4" name="Google Shape;1064;p1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5" name="Google Shape;1065;p1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6" name="Google Shape;1066;p1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67" name="Google Shape;1067;p13"/>
              <p:cNvGrpSpPr/>
              <p:nvPr/>
            </p:nvGrpSpPr>
            <p:grpSpPr>
              <a:xfrm>
                <a:off x="2030200" y="685625"/>
                <a:ext cx="143400" cy="2454350"/>
                <a:chOff x="2436050" y="685625"/>
                <a:chExt cx="143400" cy="2454350"/>
              </a:xfrm>
            </p:grpSpPr>
            <p:sp>
              <p:nvSpPr>
                <p:cNvPr id="1068" name="Google Shape;1068;p1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9" name="Google Shape;1069;p1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0" name="Google Shape;1070;p1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1" name="Google Shape;1071;p1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2" name="Google Shape;1072;p1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3" name="Google Shape;1073;p1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4" name="Google Shape;1074;p1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5" name="Google Shape;1075;p1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6" name="Google Shape;1076;p1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7" name="Google Shape;1077;p1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8" name="Google Shape;1078;p1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9" name="Google Shape;1079;p1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1080" name="Google Shape;108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1" name="Google Shape;1081;p13"/>
          <p:cNvSpPr txBox="1"/>
          <p:nvPr>
            <p:ph idx="1" type="subTitle"/>
          </p:nvPr>
        </p:nvSpPr>
        <p:spPr>
          <a:xfrm>
            <a:off x="720000" y="21329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2" name="Google Shape;1082;p13"/>
          <p:cNvSpPr txBox="1"/>
          <p:nvPr>
            <p:ph idx="2" type="subTitle"/>
          </p:nvPr>
        </p:nvSpPr>
        <p:spPr>
          <a:xfrm>
            <a:off x="3419271" y="21329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3" name="Google Shape;1083;p13"/>
          <p:cNvSpPr txBox="1"/>
          <p:nvPr>
            <p:ph idx="3" type="subTitle"/>
          </p:nvPr>
        </p:nvSpPr>
        <p:spPr>
          <a:xfrm>
            <a:off x="720000" y="38661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4" name="Google Shape;1084;p13"/>
          <p:cNvSpPr txBox="1"/>
          <p:nvPr>
            <p:ph idx="4" type="subTitle"/>
          </p:nvPr>
        </p:nvSpPr>
        <p:spPr>
          <a:xfrm>
            <a:off x="3419271" y="38661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5" name="Google Shape;1085;p13"/>
          <p:cNvSpPr txBox="1"/>
          <p:nvPr>
            <p:ph idx="5" type="subTitle"/>
          </p:nvPr>
        </p:nvSpPr>
        <p:spPr>
          <a:xfrm>
            <a:off x="6118549" y="21329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6" name="Google Shape;1086;p13"/>
          <p:cNvSpPr txBox="1"/>
          <p:nvPr>
            <p:ph idx="6" type="subTitle"/>
          </p:nvPr>
        </p:nvSpPr>
        <p:spPr>
          <a:xfrm>
            <a:off x="6118549" y="38661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7" name="Google Shape;1087;p13"/>
          <p:cNvSpPr txBox="1"/>
          <p:nvPr>
            <p:ph hasCustomPrompt="1" idx="7" type="title"/>
          </p:nvPr>
        </p:nvSpPr>
        <p:spPr>
          <a:xfrm>
            <a:off x="720000" y="1332025"/>
            <a:ext cx="2305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8" name="Google Shape;1088;p13"/>
          <p:cNvSpPr txBox="1"/>
          <p:nvPr>
            <p:ph hasCustomPrompt="1" idx="8" type="title"/>
          </p:nvPr>
        </p:nvSpPr>
        <p:spPr>
          <a:xfrm>
            <a:off x="720000" y="3064624"/>
            <a:ext cx="2305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 name="Google Shape;1089;p13"/>
          <p:cNvSpPr txBox="1"/>
          <p:nvPr>
            <p:ph hasCustomPrompt="1" idx="9" type="title"/>
          </p:nvPr>
        </p:nvSpPr>
        <p:spPr>
          <a:xfrm>
            <a:off x="3419284" y="1332025"/>
            <a:ext cx="2305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0" name="Google Shape;1090;p13"/>
          <p:cNvSpPr txBox="1"/>
          <p:nvPr>
            <p:ph hasCustomPrompt="1" idx="13" type="title"/>
          </p:nvPr>
        </p:nvSpPr>
        <p:spPr>
          <a:xfrm>
            <a:off x="3419284" y="3064624"/>
            <a:ext cx="2305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1" name="Google Shape;1091;p13"/>
          <p:cNvSpPr txBox="1"/>
          <p:nvPr>
            <p:ph hasCustomPrompt="1" idx="14" type="title"/>
          </p:nvPr>
        </p:nvSpPr>
        <p:spPr>
          <a:xfrm>
            <a:off x="6118553" y="1332025"/>
            <a:ext cx="2305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2" name="Google Shape;1092;p13"/>
          <p:cNvSpPr txBox="1"/>
          <p:nvPr>
            <p:ph hasCustomPrompt="1" idx="15" type="title"/>
          </p:nvPr>
        </p:nvSpPr>
        <p:spPr>
          <a:xfrm>
            <a:off x="6118553" y="3064624"/>
            <a:ext cx="2305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3" name="Google Shape;1093;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b="1" sz="2400">
                <a:latin typeface="Outfit"/>
                <a:ea typeface="Outfit"/>
                <a:cs typeface="Outfit"/>
                <a:sym typeface="Outfit"/>
              </a:defRPr>
            </a:lvl2pPr>
            <a:lvl3pPr lvl="2" rtl="0">
              <a:lnSpc>
                <a:spcPct val="100000"/>
              </a:lnSpc>
              <a:spcBef>
                <a:spcPts val="0"/>
              </a:spcBef>
              <a:spcAft>
                <a:spcPts val="0"/>
              </a:spcAft>
              <a:buSzPts val="2400"/>
              <a:buFont typeface="Outfit"/>
              <a:buNone/>
              <a:defRPr b="1" sz="2400">
                <a:latin typeface="Outfit"/>
                <a:ea typeface="Outfit"/>
                <a:cs typeface="Outfit"/>
                <a:sym typeface="Outfit"/>
              </a:defRPr>
            </a:lvl3pPr>
            <a:lvl4pPr lvl="3" rtl="0">
              <a:lnSpc>
                <a:spcPct val="100000"/>
              </a:lnSpc>
              <a:spcBef>
                <a:spcPts val="0"/>
              </a:spcBef>
              <a:spcAft>
                <a:spcPts val="0"/>
              </a:spcAft>
              <a:buSzPts val="2400"/>
              <a:buFont typeface="Outfit"/>
              <a:buNone/>
              <a:defRPr b="1" sz="2400">
                <a:latin typeface="Outfit"/>
                <a:ea typeface="Outfit"/>
                <a:cs typeface="Outfit"/>
                <a:sym typeface="Outfit"/>
              </a:defRPr>
            </a:lvl4pPr>
            <a:lvl5pPr lvl="4" rtl="0">
              <a:lnSpc>
                <a:spcPct val="100000"/>
              </a:lnSpc>
              <a:spcBef>
                <a:spcPts val="0"/>
              </a:spcBef>
              <a:spcAft>
                <a:spcPts val="0"/>
              </a:spcAft>
              <a:buSzPts val="2400"/>
              <a:buFont typeface="Outfit"/>
              <a:buNone/>
              <a:defRPr b="1" sz="2400">
                <a:latin typeface="Outfit"/>
                <a:ea typeface="Outfit"/>
                <a:cs typeface="Outfit"/>
                <a:sym typeface="Outfit"/>
              </a:defRPr>
            </a:lvl5pPr>
            <a:lvl6pPr lvl="5" rtl="0">
              <a:lnSpc>
                <a:spcPct val="100000"/>
              </a:lnSpc>
              <a:spcBef>
                <a:spcPts val="0"/>
              </a:spcBef>
              <a:spcAft>
                <a:spcPts val="0"/>
              </a:spcAft>
              <a:buSzPts val="2400"/>
              <a:buFont typeface="Outfit"/>
              <a:buNone/>
              <a:defRPr b="1" sz="2400">
                <a:latin typeface="Outfit"/>
                <a:ea typeface="Outfit"/>
                <a:cs typeface="Outfit"/>
                <a:sym typeface="Outfit"/>
              </a:defRPr>
            </a:lvl6pPr>
            <a:lvl7pPr lvl="6" rtl="0">
              <a:lnSpc>
                <a:spcPct val="100000"/>
              </a:lnSpc>
              <a:spcBef>
                <a:spcPts val="0"/>
              </a:spcBef>
              <a:spcAft>
                <a:spcPts val="0"/>
              </a:spcAft>
              <a:buSzPts val="2400"/>
              <a:buFont typeface="Outfit"/>
              <a:buNone/>
              <a:defRPr b="1" sz="2400">
                <a:latin typeface="Outfit"/>
                <a:ea typeface="Outfit"/>
                <a:cs typeface="Outfit"/>
                <a:sym typeface="Outfit"/>
              </a:defRPr>
            </a:lvl7pPr>
            <a:lvl8pPr lvl="7" rtl="0">
              <a:lnSpc>
                <a:spcPct val="100000"/>
              </a:lnSpc>
              <a:spcBef>
                <a:spcPts val="0"/>
              </a:spcBef>
              <a:spcAft>
                <a:spcPts val="0"/>
              </a:spcAft>
              <a:buSzPts val="2400"/>
              <a:buFont typeface="Outfit"/>
              <a:buNone/>
              <a:defRPr b="1" sz="2400">
                <a:latin typeface="Outfit"/>
                <a:ea typeface="Outfit"/>
                <a:cs typeface="Outfit"/>
                <a:sym typeface="Outfit"/>
              </a:defRPr>
            </a:lvl8pPr>
            <a:lvl9pPr lvl="8" rtl="0">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094" name="Google Shape;1094;p13"/>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b="1" sz="2400">
                <a:latin typeface="Outfit"/>
                <a:ea typeface="Outfit"/>
                <a:cs typeface="Outfit"/>
                <a:sym typeface="Outfit"/>
              </a:defRPr>
            </a:lvl2pPr>
            <a:lvl3pPr lvl="2" rtl="0">
              <a:lnSpc>
                <a:spcPct val="100000"/>
              </a:lnSpc>
              <a:spcBef>
                <a:spcPts val="0"/>
              </a:spcBef>
              <a:spcAft>
                <a:spcPts val="0"/>
              </a:spcAft>
              <a:buSzPts val="2400"/>
              <a:buFont typeface="Outfit"/>
              <a:buNone/>
              <a:defRPr b="1" sz="2400">
                <a:latin typeface="Outfit"/>
                <a:ea typeface="Outfit"/>
                <a:cs typeface="Outfit"/>
                <a:sym typeface="Outfit"/>
              </a:defRPr>
            </a:lvl3pPr>
            <a:lvl4pPr lvl="3" rtl="0">
              <a:lnSpc>
                <a:spcPct val="100000"/>
              </a:lnSpc>
              <a:spcBef>
                <a:spcPts val="0"/>
              </a:spcBef>
              <a:spcAft>
                <a:spcPts val="0"/>
              </a:spcAft>
              <a:buSzPts val="2400"/>
              <a:buFont typeface="Outfit"/>
              <a:buNone/>
              <a:defRPr b="1" sz="2400">
                <a:latin typeface="Outfit"/>
                <a:ea typeface="Outfit"/>
                <a:cs typeface="Outfit"/>
                <a:sym typeface="Outfit"/>
              </a:defRPr>
            </a:lvl4pPr>
            <a:lvl5pPr lvl="4" rtl="0">
              <a:lnSpc>
                <a:spcPct val="100000"/>
              </a:lnSpc>
              <a:spcBef>
                <a:spcPts val="0"/>
              </a:spcBef>
              <a:spcAft>
                <a:spcPts val="0"/>
              </a:spcAft>
              <a:buSzPts val="2400"/>
              <a:buFont typeface="Outfit"/>
              <a:buNone/>
              <a:defRPr b="1" sz="2400">
                <a:latin typeface="Outfit"/>
                <a:ea typeface="Outfit"/>
                <a:cs typeface="Outfit"/>
                <a:sym typeface="Outfit"/>
              </a:defRPr>
            </a:lvl5pPr>
            <a:lvl6pPr lvl="5" rtl="0">
              <a:lnSpc>
                <a:spcPct val="100000"/>
              </a:lnSpc>
              <a:spcBef>
                <a:spcPts val="0"/>
              </a:spcBef>
              <a:spcAft>
                <a:spcPts val="0"/>
              </a:spcAft>
              <a:buSzPts val="2400"/>
              <a:buFont typeface="Outfit"/>
              <a:buNone/>
              <a:defRPr b="1" sz="2400">
                <a:latin typeface="Outfit"/>
                <a:ea typeface="Outfit"/>
                <a:cs typeface="Outfit"/>
                <a:sym typeface="Outfit"/>
              </a:defRPr>
            </a:lvl6pPr>
            <a:lvl7pPr lvl="6" rtl="0">
              <a:lnSpc>
                <a:spcPct val="100000"/>
              </a:lnSpc>
              <a:spcBef>
                <a:spcPts val="0"/>
              </a:spcBef>
              <a:spcAft>
                <a:spcPts val="0"/>
              </a:spcAft>
              <a:buSzPts val="2400"/>
              <a:buFont typeface="Outfit"/>
              <a:buNone/>
              <a:defRPr b="1" sz="2400">
                <a:latin typeface="Outfit"/>
                <a:ea typeface="Outfit"/>
                <a:cs typeface="Outfit"/>
                <a:sym typeface="Outfit"/>
              </a:defRPr>
            </a:lvl7pPr>
            <a:lvl8pPr lvl="7" rtl="0">
              <a:lnSpc>
                <a:spcPct val="100000"/>
              </a:lnSpc>
              <a:spcBef>
                <a:spcPts val="0"/>
              </a:spcBef>
              <a:spcAft>
                <a:spcPts val="0"/>
              </a:spcAft>
              <a:buSzPts val="2400"/>
              <a:buFont typeface="Outfit"/>
              <a:buNone/>
              <a:defRPr b="1" sz="2400">
                <a:latin typeface="Outfit"/>
                <a:ea typeface="Outfit"/>
                <a:cs typeface="Outfit"/>
                <a:sym typeface="Outfit"/>
              </a:defRPr>
            </a:lvl8pPr>
            <a:lvl9pPr lvl="8" rtl="0">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095" name="Google Shape;1095;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b="1" sz="2400">
                <a:latin typeface="Outfit"/>
                <a:ea typeface="Outfit"/>
                <a:cs typeface="Outfit"/>
                <a:sym typeface="Outfit"/>
              </a:defRPr>
            </a:lvl2pPr>
            <a:lvl3pPr lvl="2" rtl="0">
              <a:lnSpc>
                <a:spcPct val="100000"/>
              </a:lnSpc>
              <a:spcBef>
                <a:spcPts val="0"/>
              </a:spcBef>
              <a:spcAft>
                <a:spcPts val="0"/>
              </a:spcAft>
              <a:buSzPts val="2400"/>
              <a:buFont typeface="Outfit"/>
              <a:buNone/>
              <a:defRPr b="1" sz="2400">
                <a:latin typeface="Outfit"/>
                <a:ea typeface="Outfit"/>
                <a:cs typeface="Outfit"/>
                <a:sym typeface="Outfit"/>
              </a:defRPr>
            </a:lvl3pPr>
            <a:lvl4pPr lvl="3" rtl="0">
              <a:lnSpc>
                <a:spcPct val="100000"/>
              </a:lnSpc>
              <a:spcBef>
                <a:spcPts val="0"/>
              </a:spcBef>
              <a:spcAft>
                <a:spcPts val="0"/>
              </a:spcAft>
              <a:buSzPts val="2400"/>
              <a:buFont typeface="Outfit"/>
              <a:buNone/>
              <a:defRPr b="1" sz="2400">
                <a:latin typeface="Outfit"/>
                <a:ea typeface="Outfit"/>
                <a:cs typeface="Outfit"/>
                <a:sym typeface="Outfit"/>
              </a:defRPr>
            </a:lvl4pPr>
            <a:lvl5pPr lvl="4" rtl="0">
              <a:lnSpc>
                <a:spcPct val="100000"/>
              </a:lnSpc>
              <a:spcBef>
                <a:spcPts val="0"/>
              </a:spcBef>
              <a:spcAft>
                <a:spcPts val="0"/>
              </a:spcAft>
              <a:buSzPts val="2400"/>
              <a:buFont typeface="Outfit"/>
              <a:buNone/>
              <a:defRPr b="1" sz="2400">
                <a:latin typeface="Outfit"/>
                <a:ea typeface="Outfit"/>
                <a:cs typeface="Outfit"/>
                <a:sym typeface="Outfit"/>
              </a:defRPr>
            </a:lvl5pPr>
            <a:lvl6pPr lvl="5" rtl="0">
              <a:lnSpc>
                <a:spcPct val="100000"/>
              </a:lnSpc>
              <a:spcBef>
                <a:spcPts val="0"/>
              </a:spcBef>
              <a:spcAft>
                <a:spcPts val="0"/>
              </a:spcAft>
              <a:buSzPts val="2400"/>
              <a:buFont typeface="Outfit"/>
              <a:buNone/>
              <a:defRPr b="1" sz="2400">
                <a:latin typeface="Outfit"/>
                <a:ea typeface="Outfit"/>
                <a:cs typeface="Outfit"/>
                <a:sym typeface="Outfit"/>
              </a:defRPr>
            </a:lvl6pPr>
            <a:lvl7pPr lvl="6" rtl="0">
              <a:lnSpc>
                <a:spcPct val="100000"/>
              </a:lnSpc>
              <a:spcBef>
                <a:spcPts val="0"/>
              </a:spcBef>
              <a:spcAft>
                <a:spcPts val="0"/>
              </a:spcAft>
              <a:buSzPts val="2400"/>
              <a:buFont typeface="Outfit"/>
              <a:buNone/>
              <a:defRPr b="1" sz="2400">
                <a:latin typeface="Outfit"/>
                <a:ea typeface="Outfit"/>
                <a:cs typeface="Outfit"/>
                <a:sym typeface="Outfit"/>
              </a:defRPr>
            </a:lvl7pPr>
            <a:lvl8pPr lvl="7" rtl="0">
              <a:lnSpc>
                <a:spcPct val="100000"/>
              </a:lnSpc>
              <a:spcBef>
                <a:spcPts val="0"/>
              </a:spcBef>
              <a:spcAft>
                <a:spcPts val="0"/>
              </a:spcAft>
              <a:buSzPts val="2400"/>
              <a:buFont typeface="Outfit"/>
              <a:buNone/>
              <a:defRPr b="1" sz="2400">
                <a:latin typeface="Outfit"/>
                <a:ea typeface="Outfit"/>
                <a:cs typeface="Outfit"/>
                <a:sym typeface="Outfit"/>
              </a:defRPr>
            </a:lvl8pPr>
            <a:lvl9pPr lvl="8" rtl="0">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096" name="Google Shape;1096;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b="1" sz="2400">
                <a:latin typeface="Outfit"/>
                <a:ea typeface="Outfit"/>
                <a:cs typeface="Outfit"/>
                <a:sym typeface="Outfit"/>
              </a:defRPr>
            </a:lvl2pPr>
            <a:lvl3pPr lvl="2" rtl="0">
              <a:lnSpc>
                <a:spcPct val="100000"/>
              </a:lnSpc>
              <a:spcBef>
                <a:spcPts val="0"/>
              </a:spcBef>
              <a:spcAft>
                <a:spcPts val="0"/>
              </a:spcAft>
              <a:buSzPts val="2400"/>
              <a:buFont typeface="Outfit"/>
              <a:buNone/>
              <a:defRPr b="1" sz="2400">
                <a:latin typeface="Outfit"/>
                <a:ea typeface="Outfit"/>
                <a:cs typeface="Outfit"/>
                <a:sym typeface="Outfit"/>
              </a:defRPr>
            </a:lvl3pPr>
            <a:lvl4pPr lvl="3" rtl="0">
              <a:lnSpc>
                <a:spcPct val="100000"/>
              </a:lnSpc>
              <a:spcBef>
                <a:spcPts val="0"/>
              </a:spcBef>
              <a:spcAft>
                <a:spcPts val="0"/>
              </a:spcAft>
              <a:buSzPts val="2400"/>
              <a:buFont typeface="Outfit"/>
              <a:buNone/>
              <a:defRPr b="1" sz="2400">
                <a:latin typeface="Outfit"/>
                <a:ea typeface="Outfit"/>
                <a:cs typeface="Outfit"/>
                <a:sym typeface="Outfit"/>
              </a:defRPr>
            </a:lvl4pPr>
            <a:lvl5pPr lvl="4" rtl="0">
              <a:lnSpc>
                <a:spcPct val="100000"/>
              </a:lnSpc>
              <a:spcBef>
                <a:spcPts val="0"/>
              </a:spcBef>
              <a:spcAft>
                <a:spcPts val="0"/>
              </a:spcAft>
              <a:buSzPts val="2400"/>
              <a:buFont typeface="Outfit"/>
              <a:buNone/>
              <a:defRPr b="1" sz="2400">
                <a:latin typeface="Outfit"/>
                <a:ea typeface="Outfit"/>
                <a:cs typeface="Outfit"/>
                <a:sym typeface="Outfit"/>
              </a:defRPr>
            </a:lvl5pPr>
            <a:lvl6pPr lvl="5" rtl="0">
              <a:lnSpc>
                <a:spcPct val="100000"/>
              </a:lnSpc>
              <a:spcBef>
                <a:spcPts val="0"/>
              </a:spcBef>
              <a:spcAft>
                <a:spcPts val="0"/>
              </a:spcAft>
              <a:buSzPts val="2400"/>
              <a:buFont typeface="Outfit"/>
              <a:buNone/>
              <a:defRPr b="1" sz="2400">
                <a:latin typeface="Outfit"/>
                <a:ea typeface="Outfit"/>
                <a:cs typeface="Outfit"/>
                <a:sym typeface="Outfit"/>
              </a:defRPr>
            </a:lvl6pPr>
            <a:lvl7pPr lvl="6" rtl="0">
              <a:lnSpc>
                <a:spcPct val="100000"/>
              </a:lnSpc>
              <a:spcBef>
                <a:spcPts val="0"/>
              </a:spcBef>
              <a:spcAft>
                <a:spcPts val="0"/>
              </a:spcAft>
              <a:buSzPts val="2400"/>
              <a:buFont typeface="Outfit"/>
              <a:buNone/>
              <a:defRPr b="1" sz="2400">
                <a:latin typeface="Outfit"/>
                <a:ea typeface="Outfit"/>
                <a:cs typeface="Outfit"/>
                <a:sym typeface="Outfit"/>
              </a:defRPr>
            </a:lvl7pPr>
            <a:lvl8pPr lvl="7" rtl="0">
              <a:lnSpc>
                <a:spcPct val="100000"/>
              </a:lnSpc>
              <a:spcBef>
                <a:spcPts val="0"/>
              </a:spcBef>
              <a:spcAft>
                <a:spcPts val="0"/>
              </a:spcAft>
              <a:buSzPts val="2400"/>
              <a:buFont typeface="Outfit"/>
              <a:buNone/>
              <a:defRPr b="1" sz="2400">
                <a:latin typeface="Outfit"/>
                <a:ea typeface="Outfit"/>
                <a:cs typeface="Outfit"/>
                <a:sym typeface="Outfit"/>
              </a:defRPr>
            </a:lvl8pPr>
            <a:lvl9pPr lvl="8" rtl="0">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097" name="Google Shape;1097;p13"/>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b="1" sz="2400">
                <a:latin typeface="Outfit"/>
                <a:ea typeface="Outfit"/>
                <a:cs typeface="Outfit"/>
                <a:sym typeface="Outfit"/>
              </a:defRPr>
            </a:lvl2pPr>
            <a:lvl3pPr lvl="2" rtl="0">
              <a:lnSpc>
                <a:spcPct val="100000"/>
              </a:lnSpc>
              <a:spcBef>
                <a:spcPts val="0"/>
              </a:spcBef>
              <a:spcAft>
                <a:spcPts val="0"/>
              </a:spcAft>
              <a:buSzPts val="2400"/>
              <a:buFont typeface="Outfit"/>
              <a:buNone/>
              <a:defRPr b="1" sz="2400">
                <a:latin typeface="Outfit"/>
                <a:ea typeface="Outfit"/>
                <a:cs typeface="Outfit"/>
                <a:sym typeface="Outfit"/>
              </a:defRPr>
            </a:lvl3pPr>
            <a:lvl4pPr lvl="3" rtl="0">
              <a:lnSpc>
                <a:spcPct val="100000"/>
              </a:lnSpc>
              <a:spcBef>
                <a:spcPts val="0"/>
              </a:spcBef>
              <a:spcAft>
                <a:spcPts val="0"/>
              </a:spcAft>
              <a:buSzPts val="2400"/>
              <a:buFont typeface="Outfit"/>
              <a:buNone/>
              <a:defRPr b="1" sz="2400">
                <a:latin typeface="Outfit"/>
                <a:ea typeface="Outfit"/>
                <a:cs typeface="Outfit"/>
                <a:sym typeface="Outfit"/>
              </a:defRPr>
            </a:lvl4pPr>
            <a:lvl5pPr lvl="4" rtl="0">
              <a:lnSpc>
                <a:spcPct val="100000"/>
              </a:lnSpc>
              <a:spcBef>
                <a:spcPts val="0"/>
              </a:spcBef>
              <a:spcAft>
                <a:spcPts val="0"/>
              </a:spcAft>
              <a:buSzPts val="2400"/>
              <a:buFont typeface="Outfit"/>
              <a:buNone/>
              <a:defRPr b="1" sz="2400">
                <a:latin typeface="Outfit"/>
                <a:ea typeface="Outfit"/>
                <a:cs typeface="Outfit"/>
                <a:sym typeface="Outfit"/>
              </a:defRPr>
            </a:lvl5pPr>
            <a:lvl6pPr lvl="5" rtl="0">
              <a:lnSpc>
                <a:spcPct val="100000"/>
              </a:lnSpc>
              <a:spcBef>
                <a:spcPts val="0"/>
              </a:spcBef>
              <a:spcAft>
                <a:spcPts val="0"/>
              </a:spcAft>
              <a:buSzPts val="2400"/>
              <a:buFont typeface="Outfit"/>
              <a:buNone/>
              <a:defRPr b="1" sz="2400">
                <a:latin typeface="Outfit"/>
                <a:ea typeface="Outfit"/>
                <a:cs typeface="Outfit"/>
                <a:sym typeface="Outfit"/>
              </a:defRPr>
            </a:lvl6pPr>
            <a:lvl7pPr lvl="6" rtl="0">
              <a:lnSpc>
                <a:spcPct val="100000"/>
              </a:lnSpc>
              <a:spcBef>
                <a:spcPts val="0"/>
              </a:spcBef>
              <a:spcAft>
                <a:spcPts val="0"/>
              </a:spcAft>
              <a:buSzPts val="2400"/>
              <a:buFont typeface="Outfit"/>
              <a:buNone/>
              <a:defRPr b="1" sz="2400">
                <a:latin typeface="Outfit"/>
                <a:ea typeface="Outfit"/>
                <a:cs typeface="Outfit"/>
                <a:sym typeface="Outfit"/>
              </a:defRPr>
            </a:lvl7pPr>
            <a:lvl8pPr lvl="7" rtl="0">
              <a:lnSpc>
                <a:spcPct val="100000"/>
              </a:lnSpc>
              <a:spcBef>
                <a:spcPts val="0"/>
              </a:spcBef>
              <a:spcAft>
                <a:spcPts val="0"/>
              </a:spcAft>
              <a:buSzPts val="2400"/>
              <a:buFont typeface="Outfit"/>
              <a:buNone/>
              <a:defRPr b="1" sz="2400">
                <a:latin typeface="Outfit"/>
                <a:ea typeface="Outfit"/>
                <a:cs typeface="Outfit"/>
                <a:sym typeface="Outfit"/>
              </a:defRPr>
            </a:lvl8pPr>
            <a:lvl9pPr lvl="8" rtl="0">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098" name="Google Shape;1098;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b="1" sz="2400">
                <a:latin typeface="Outfit"/>
                <a:ea typeface="Outfit"/>
                <a:cs typeface="Outfit"/>
                <a:sym typeface="Outfit"/>
              </a:defRPr>
            </a:lvl2pPr>
            <a:lvl3pPr lvl="2" rtl="0">
              <a:lnSpc>
                <a:spcPct val="100000"/>
              </a:lnSpc>
              <a:spcBef>
                <a:spcPts val="0"/>
              </a:spcBef>
              <a:spcAft>
                <a:spcPts val="0"/>
              </a:spcAft>
              <a:buSzPts val="2400"/>
              <a:buFont typeface="Outfit"/>
              <a:buNone/>
              <a:defRPr b="1" sz="2400">
                <a:latin typeface="Outfit"/>
                <a:ea typeface="Outfit"/>
                <a:cs typeface="Outfit"/>
                <a:sym typeface="Outfit"/>
              </a:defRPr>
            </a:lvl3pPr>
            <a:lvl4pPr lvl="3" rtl="0">
              <a:lnSpc>
                <a:spcPct val="100000"/>
              </a:lnSpc>
              <a:spcBef>
                <a:spcPts val="0"/>
              </a:spcBef>
              <a:spcAft>
                <a:spcPts val="0"/>
              </a:spcAft>
              <a:buSzPts val="2400"/>
              <a:buFont typeface="Outfit"/>
              <a:buNone/>
              <a:defRPr b="1" sz="2400">
                <a:latin typeface="Outfit"/>
                <a:ea typeface="Outfit"/>
                <a:cs typeface="Outfit"/>
                <a:sym typeface="Outfit"/>
              </a:defRPr>
            </a:lvl4pPr>
            <a:lvl5pPr lvl="4" rtl="0">
              <a:lnSpc>
                <a:spcPct val="100000"/>
              </a:lnSpc>
              <a:spcBef>
                <a:spcPts val="0"/>
              </a:spcBef>
              <a:spcAft>
                <a:spcPts val="0"/>
              </a:spcAft>
              <a:buSzPts val="2400"/>
              <a:buFont typeface="Outfit"/>
              <a:buNone/>
              <a:defRPr b="1" sz="2400">
                <a:latin typeface="Outfit"/>
                <a:ea typeface="Outfit"/>
                <a:cs typeface="Outfit"/>
                <a:sym typeface="Outfit"/>
              </a:defRPr>
            </a:lvl5pPr>
            <a:lvl6pPr lvl="5" rtl="0">
              <a:lnSpc>
                <a:spcPct val="100000"/>
              </a:lnSpc>
              <a:spcBef>
                <a:spcPts val="0"/>
              </a:spcBef>
              <a:spcAft>
                <a:spcPts val="0"/>
              </a:spcAft>
              <a:buSzPts val="2400"/>
              <a:buFont typeface="Outfit"/>
              <a:buNone/>
              <a:defRPr b="1" sz="2400">
                <a:latin typeface="Outfit"/>
                <a:ea typeface="Outfit"/>
                <a:cs typeface="Outfit"/>
                <a:sym typeface="Outfit"/>
              </a:defRPr>
            </a:lvl6pPr>
            <a:lvl7pPr lvl="6" rtl="0">
              <a:lnSpc>
                <a:spcPct val="100000"/>
              </a:lnSpc>
              <a:spcBef>
                <a:spcPts val="0"/>
              </a:spcBef>
              <a:spcAft>
                <a:spcPts val="0"/>
              </a:spcAft>
              <a:buSzPts val="2400"/>
              <a:buFont typeface="Outfit"/>
              <a:buNone/>
              <a:defRPr b="1" sz="2400">
                <a:latin typeface="Outfit"/>
                <a:ea typeface="Outfit"/>
                <a:cs typeface="Outfit"/>
                <a:sym typeface="Outfit"/>
              </a:defRPr>
            </a:lvl7pPr>
            <a:lvl8pPr lvl="7" rtl="0">
              <a:lnSpc>
                <a:spcPct val="100000"/>
              </a:lnSpc>
              <a:spcBef>
                <a:spcPts val="0"/>
              </a:spcBef>
              <a:spcAft>
                <a:spcPts val="0"/>
              </a:spcAft>
              <a:buSzPts val="2400"/>
              <a:buFont typeface="Outfit"/>
              <a:buNone/>
              <a:defRPr b="1" sz="2400">
                <a:latin typeface="Outfit"/>
                <a:ea typeface="Outfit"/>
                <a:cs typeface="Outfit"/>
                <a:sym typeface="Outfit"/>
              </a:defRPr>
            </a:lvl8pPr>
            <a:lvl9pPr lvl="8" rtl="0">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99" name="Shape 1099"/>
        <p:cNvGrpSpPr/>
        <p:nvPr/>
      </p:nvGrpSpPr>
      <p:grpSpPr>
        <a:xfrm>
          <a:off x="0" y="0"/>
          <a:ext cx="0" cy="0"/>
          <a:chOff x="0" y="0"/>
          <a:chExt cx="0" cy="0"/>
        </a:xfrm>
      </p:grpSpPr>
      <p:sp>
        <p:nvSpPr>
          <p:cNvPr id="1100" name="Google Shape;110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01" name="Google Shape;1101;p14"/>
          <p:cNvGrpSpPr/>
          <p:nvPr/>
        </p:nvGrpSpPr>
        <p:grpSpPr>
          <a:xfrm>
            <a:off x="167527" y="0"/>
            <a:ext cx="8808948" cy="4604000"/>
            <a:chOff x="167527" y="0"/>
            <a:chExt cx="8808948" cy="4604000"/>
          </a:xfrm>
        </p:grpSpPr>
        <p:grpSp>
          <p:nvGrpSpPr>
            <p:cNvPr id="1102" name="Google Shape;1102;p14"/>
            <p:cNvGrpSpPr/>
            <p:nvPr/>
          </p:nvGrpSpPr>
          <p:grpSpPr>
            <a:xfrm>
              <a:off x="167527" y="250475"/>
              <a:ext cx="143400" cy="2454350"/>
              <a:chOff x="2030200" y="685625"/>
              <a:chExt cx="143400" cy="2454350"/>
            </a:xfrm>
          </p:grpSpPr>
          <p:grpSp>
            <p:nvGrpSpPr>
              <p:cNvPr id="1103" name="Google Shape;1103;p14"/>
              <p:cNvGrpSpPr/>
              <p:nvPr/>
            </p:nvGrpSpPr>
            <p:grpSpPr>
              <a:xfrm>
                <a:off x="2030200" y="685625"/>
                <a:ext cx="143400" cy="2454350"/>
                <a:chOff x="2436050" y="685625"/>
                <a:chExt cx="143400" cy="2454350"/>
              </a:xfrm>
            </p:grpSpPr>
            <p:sp>
              <p:nvSpPr>
                <p:cNvPr id="1104" name="Google Shape;1104;p1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5" name="Google Shape;1105;p1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6" name="Google Shape;1106;p1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7" name="Google Shape;1107;p1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8" name="Google Shape;1108;p1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9" name="Google Shape;1109;p1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0" name="Google Shape;1110;p1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1" name="Google Shape;1111;p1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2" name="Google Shape;1112;p1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3" name="Google Shape;1113;p1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4" name="Google Shape;1114;p1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5" name="Google Shape;1115;p1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16" name="Google Shape;1116;p14"/>
              <p:cNvGrpSpPr/>
              <p:nvPr/>
            </p:nvGrpSpPr>
            <p:grpSpPr>
              <a:xfrm>
                <a:off x="2030200" y="685625"/>
                <a:ext cx="143400" cy="2454350"/>
                <a:chOff x="2436050" y="685625"/>
                <a:chExt cx="143400" cy="2454350"/>
              </a:xfrm>
            </p:grpSpPr>
            <p:sp>
              <p:nvSpPr>
                <p:cNvPr id="1117" name="Google Shape;1117;p1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8" name="Google Shape;1118;p1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9" name="Google Shape;1119;p1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0" name="Google Shape;1120;p1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1" name="Google Shape;1121;p1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2" name="Google Shape;1122;p1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3" name="Google Shape;1123;p1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4" name="Google Shape;1124;p1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5" name="Google Shape;1125;p1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6" name="Google Shape;1126;p1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7" name="Google Shape;1127;p1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8" name="Google Shape;1128;p1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129" name="Google Shape;1129;p14"/>
            <p:cNvGrpSpPr/>
            <p:nvPr/>
          </p:nvGrpSpPr>
          <p:grpSpPr>
            <a:xfrm>
              <a:off x="567577" y="2149650"/>
              <a:ext cx="143400" cy="2454350"/>
              <a:chOff x="2030200" y="685625"/>
              <a:chExt cx="143400" cy="2454350"/>
            </a:xfrm>
          </p:grpSpPr>
          <p:grpSp>
            <p:nvGrpSpPr>
              <p:cNvPr id="1130" name="Google Shape;1130;p14"/>
              <p:cNvGrpSpPr/>
              <p:nvPr/>
            </p:nvGrpSpPr>
            <p:grpSpPr>
              <a:xfrm>
                <a:off x="2030200" y="685625"/>
                <a:ext cx="143400" cy="2454350"/>
                <a:chOff x="2436050" y="685625"/>
                <a:chExt cx="143400" cy="2454350"/>
              </a:xfrm>
            </p:grpSpPr>
            <p:sp>
              <p:nvSpPr>
                <p:cNvPr id="1131" name="Google Shape;1131;p1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2" name="Google Shape;1132;p1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3" name="Google Shape;1133;p1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4" name="Google Shape;1134;p1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5" name="Google Shape;1135;p1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6" name="Google Shape;1136;p1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7" name="Google Shape;1137;p1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8" name="Google Shape;1138;p1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9" name="Google Shape;1139;p1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0" name="Google Shape;1140;p1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1" name="Google Shape;1141;p1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2" name="Google Shape;1142;p1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43" name="Google Shape;1143;p14"/>
              <p:cNvGrpSpPr/>
              <p:nvPr/>
            </p:nvGrpSpPr>
            <p:grpSpPr>
              <a:xfrm>
                <a:off x="2030200" y="685625"/>
                <a:ext cx="143400" cy="2454350"/>
                <a:chOff x="2436050" y="685625"/>
                <a:chExt cx="143400" cy="2454350"/>
              </a:xfrm>
            </p:grpSpPr>
            <p:sp>
              <p:nvSpPr>
                <p:cNvPr id="1144" name="Google Shape;1144;p1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5" name="Google Shape;1145;p1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6" name="Google Shape;1146;p1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7" name="Google Shape;1147;p1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8" name="Google Shape;1148;p1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9" name="Google Shape;1149;p1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0" name="Google Shape;1150;p1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1" name="Google Shape;1151;p1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2" name="Google Shape;1152;p1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3" name="Google Shape;1153;p1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4" name="Google Shape;1154;p1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5" name="Google Shape;1155;p1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156" name="Google Shape;1156;p14"/>
            <p:cNvGrpSpPr/>
            <p:nvPr/>
          </p:nvGrpSpPr>
          <p:grpSpPr>
            <a:xfrm>
              <a:off x="8448575" y="0"/>
              <a:ext cx="143400" cy="2454350"/>
              <a:chOff x="2030200" y="685625"/>
              <a:chExt cx="143400" cy="2454350"/>
            </a:xfrm>
          </p:grpSpPr>
          <p:grpSp>
            <p:nvGrpSpPr>
              <p:cNvPr id="1157" name="Google Shape;1157;p14"/>
              <p:cNvGrpSpPr/>
              <p:nvPr/>
            </p:nvGrpSpPr>
            <p:grpSpPr>
              <a:xfrm>
                <a:off x="2030200" y="685625"/>
                <a:ext cx="143400" cy="2454350"/>
                <a:chOff x="2436050" y="685625"/>
                <a:chExt cx="143400" cy="2454350"/>
              </a:xfrm>
            </p:grpSpPr>
            <p:sp>
              <p:nvSpPr>
                <p:cNvPr id="1158" name="Google Shape;1158;p1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9" name="Google Shape;1159;p1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0" name="Google Shape;1160;p1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1" name="Google Shape;1161;p1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2" name="Google Shape;1162;p1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3" name="Google Shape;1163;p1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4" name="Google Shape;1164;p1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5" name="Google Shape;1165;p1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6" name="Google Shape;1166;p1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7" name="Google Shape;1167;p1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8" name="Google Shape;1168;p1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9" name="Google Shape;1169;p1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70" name="Google Shape;1170;p14"/>
              <p:cNvGrpSpPr/>
              <p:nvPr/>
            </p:nvGrpSpPr>
            <p:grpSpPr>
              <a:xfrm>
                <a:off x="2030200" y="685625"/>
                <a:ext cx="143400" cy="2454350"/>
                <a:chOff x="2436050" y="685625"/>
                <a:chExt cx="143400" cy="2454350"/>
              </a:xfrm>
            </p:grpSpPr>
            <p:sp>
              <p:nvSpPr>
                <p:cNvPr id="1171" name="Google Shape;1171;p1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2" name="Google Shape;1172;p1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3" name="Google Shape;1173;p1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4" name="Google Shape;1174;p1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5" name="Google Shape;1175;p1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6" name="Google Shape;1176;p1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7" name="Google Shape;1177;p1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8" name="Google Shape;1178;p1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9" name="Google Shape;1179;p1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0" name="Google Shape;1180;p1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1" name="Google Shape;1181;p1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2" name="Google Shape;1182;p1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183" name="Google Shape;1183;p14"/>
            <p:cNvGrpSpPr/>
            <p:nvPr/>
          </p:nvGrpSpPr>
          <p:grpSpPr>
            <a:xfrm>
              <a:off x="8833075" y="761150"/>
              <a:ext cx="143400" cy="2454350"/>
              <a:chOff x="2436050" y="685625"/>
              <a:chExt cx="143400" cy="2454350"/>
            </a:xfrm>
          </p:grpSpPr>
          <p:grpSp>
            <p:nvGrpSpPr>
              <p:cNvPr id="1184" name="Google Shape;1184;p14"/>
              <p:cNvGrpSpPr/>
              <p:nvPr/>
            </p:nvGrpSpPr>
            <p:grpSpPr>
              <a:xfrm>
                <a:off x="2436050" y="685625"/>
                <a:ext cx="143400" cy="2454350"/>
                <a:chOff x="2436050" y="685625"/>
                <a:chExt cx="143400" cy="2454350"/>
              </a:xfrm>
            </p:grpSpPr>
            <p:sp>
              <p:nvSpPr>
                <p:cNvPr id="1185" name="Google Shape;1185;p1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6" name="Google Shape;1186;p1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7" name="Google Shape;1187;p1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8" name="Google Shape;1188;p1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9" name="Google Shape;1189;p1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0" name="Google Shape;1190;p1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1" name="Google Shape;1191;p1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2" name="Google Shape;1192;p1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3" name="Google Shape;1193;p1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4" name="Google Shape;1194;p1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5" name="Google Shape;1195;p1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6" name="Google Shape;1196;p1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97" name="Google Shape;1197;p14"/>
              <p:cNvGrpSpPr/>
              <p:nvPr/>
            </p:nvGrpSpPr>
            <p:grpSpPr>
              <a:xfrm>
                <a:off x="2436050" y="685625"/>
                <a:ext cx="143400" cy="2454350"/>
                <a:chOff x="2436050" y="685625"/>
                <a:chExt cx="143400" cy="2454350"/>
              </a:xfrm>
            </p:grpSpPr>
            <p:sp>
              <p:nvSpPr>
                <p:cNvPr id="1198" name="Google Shape;1198;p1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9" name="Google Shape;1199;p1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0" name="Google Shape;1200;p1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1" name="Google Shape;1201;p1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2" name="Google Shape;1202;p1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3" name="Google Shape;1203;p1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4" name="Google Shape;1204;p1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5" name="Google Shape;1205;p1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6" name="Google Shape;1206;p1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7" name="Google Shape;1207;p1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8" name="Google Shape;1208;p1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9" name="Google Shape;1209;p1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10" name="Shape 1210"/>
        <p:cNvGrpSpPr/>
        <p:nvPr/>
      </p:nvGrpSpPr>
      <p:grpSpPr>
        <a:xfrm>
          <a:off x="0" y="0"/>
          <a:ext cx="0" cy="0"/>
          <a:chOff x="0" y="0"/>
          <a:chExt cx="0" cy="0"/>
        </a:xfrm>
      </p:grpSpPr>
      <p:sp>
        <p:nvSpPr>
          <p:cNvPr id="1211" name="Google Shape;121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12" name="Google Shape;1212;p15"/>
          <p:cNvGrpSpPr/>
          <p:nvPr/>
        </p:nvGrpSpPr>
        <p:grpSpPr>
          <a:xfrm>
            <a:off x="90854" y="-1550697"/>
            <a:ext cx="8795821" cy="6341144"/>
            <a:chOff x="90854" y="-1550697"/>
            <a:chExt cx="8795821" cy="6341144"/>
          </a:xfrm>
        </p:grpSpPr>
        <p:grpSp>
          <p:nvGrpSpPr>
            <p:cNvPr id="1213" name="Google Shape;1213;p15"/>
            <p:cNvGrpSpPr/>
            <p:nvPr/>
          </p:nvGrpSpPr>
          <p:grpSpPr>
            <a:xfrm>
              <a:off x="90854" y="-140870"/>
              <a:ext cx="143400" cy="2454350"/>
              <a:chOff x="2436050" y="685625"/>
              <a:chExt cx="143400" cy="2454350"/>
            </a:xfrm>
          </p:grpSpPr>
          <p:grpSp>
            <p:nvGrpSpPr>
              <p:cNvPr id="1214" name="Google Shape;1214;p15"/>
              <p:cNvGrpSpPr/>
              <p:nvPr/>
            </p:nvGrpSpPr>
            <p:grpSpPr>
              <a:xfrm>
                <a:off x="2436050" y="685625"/>
                <a:ext cx="143400" cy="2454350"/>
                <a:chOff x="2436050" y="685625"/>
                <a:chExt cx="143400" cy="2454350"/>
              </a:xfrm>
            </p:grpSpPr>
            <p:sp>
              <p:nvSpPr>
                <p:cNvPr id="1215" name="Google Shape;1215;p1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6" name="Google Shape;1216;p1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7" name="Google Shape;1217;p1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8" name="Google Shape;1218;p1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9" name="Google Shape;1219;p1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0" name="Google Shape;1220;p1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1" name="Google Shape;1221;p1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2" name="Google Shape;1222;p1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3" name="Google Shape;1223;p1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4" name="Google Shape;1224;p1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5" name="Google Shape;1225;p1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6" name="Google Shape;1226;p1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27" name="Google Shape;1227;p15"/>
              <p:cNvGrpSpPr/>
              <p:nvPr/>
            </p:nvGrpSpPr>
            <p:grpSpPr>
              <a:xfrm>
                <a:off x="2436050" y="685625"/>
                <a:ext cx="143400" cy="2454350"/>
                <a:chOff x="2436050" y="685625"/>
                <a:chExt cx="143400" cy="2454350"/>
              </a:xfrm>
            </p:grpSpPr>
            <p:sp>
              <p:nvSpPr>
                <p:cNvPr id="1228" name="Google Shape;1228;p1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9" name="Google Shape;1229;p1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0" name="Google Shape;1230;p1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1" name="Google Shape;1231;p1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2" name="Google Shape;1232;p1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3" name="Google Shape;1233;p1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4" name="Google Shape;1234;p1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5" name="Google Shape;1235;p1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6" name="Google Shape;1236;p1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7" name="Google Shape;1237;p1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8" name="Google Shape;1238;p1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9" name="Google Shape;1239;p1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240" name="Google Shape;1240;p15"/>
            <p:cNvGrpSpPr/>
            <p:nvPr/>
          </p:nvGrpSpPr>
          <p:grpSpPr>
            <a:xfrm>
              <a:off x="8743275" y="1430700"/>
              <a:ext cx="143400" cy="2454350"/>
              <a:chOff x="2436050" y="685625"/>
              <a:chExt cx="143400" cy="2454350"/>
            </a:xfrm>
          </p:grpSpPr>
          <p:grpSp>
            <p:nvGrpSpPr>
              <p:cNvPr id="1241" name="Google Shape;1241;p15"/>
              <p:cNvGrpSpPr/>
              <p:nvPr/>
            </p:nvGrpSpPr>
            <p:grpSpPr>
              <a:xfrm>
                <a:off x="2436050" y="685625"/>
                <a:ext cx="143400" cy="2454350"/>
                <a:chOff x="2436050" y="685625"/>
                <a:chExt cx="143400" cy="2454350"/>
              </a:xfrm>
            </p:grpSpPr>
            <p:sp>
              <p:nvSpPr>
                <p:cNvPr id="1242" name="Google Shape;1242;p1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3" name="Google Shape;1243;p1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4" name="Google Shape;1244;p1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5" name="Google Shape;1245;p1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6" name="Google Shape;1246;p1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7" name="Google Shape;1247;p1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8" name="Google Shape;1248;p1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9" name="Google Shape;1249;p1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0" name="Google Shape;1250;p1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1" name="Google Shape;1251;p1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2" name="Google Shape;1252;p1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3" name="Google Shape;1253;p1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54" name="Google Shape;1254;p15"/>
              <p:cNvGrpSpPr/>
              <p:nvPr/>
            </p:nvGrpSpPr>
            <p:grpSpPr>
              <a:xfrm>
                <a:off x="2436050" y="685625"/>
                <a:ext cx="143400" cy="2454350"/>
                <a:chOff x="2436050" y="685625"/>
                <a:chExt cx="143400" cy="2454350"/>
              </a:xfrm>
            </p:grpSpPr>
            <p:sp>
              <p:nvSpPr>
                <p:cNvPr id="1255" name="Google Shape;1255;p1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6" name="Google Shape;1256;p1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7" name="Google Shape;1257;p1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8" name="Google Shape;1258;p1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9" name="Google Shape;1259;p1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0" name="Google Shape;1260;p1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1" name="Google Shape;1261;p1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2" name="Google Shape;1262;p1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3" name="Google Shape;1263;p1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4" name="Google Shape;1264;p1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5" name="Google Shape;1265;p1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6" name="Google Shape;1266;p1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267" name="Google Shape;1267;p15"/>
            <p:cNvGrpSpPr/>
            <p:nvPr/>
          </p:nvGrpSpPr>
          <p:grpSpPr>
            <a:xfrm>
              <a:off x="421938" y="2336097"/>
              <a:ext cx="143400" cy="2454350"/>
              <a:chOff x="2436050" y="685625"/>
              <a:chExt cx="143400" cy="2454350"/>
            </a:xfrm>
          </p:grpSpPr>
          <p:grpSp>
            <p:nvGrpSpPr>
              <p:cNvPr id="1268" name="Google Shape;1268;p15"/>
              <p:cNvGrpSpPr/>
              <p:nvPr/>
            </p:nvGrpSpPr>
            <p:grpSpPr>
              <a:xfrm>
                <a:off x="2436050" y="685625"/>
                <a:ext cx="143400" cy="2454350"/>
                <a:chOff x="2436050" y="685625"/>
                <a:chExt cx="143400" cy="2454350"/>
              </a:xfrm>
            </p:grpSpPr>
            <p:sp>
              <p:nvSpPr>
                <p:cNvPr id="1269" name="Google Shape;1269;p1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0" name="Google Shape;1270;p1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1" name="Google Shape;1271;p1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2" name="Google Shape;1272;p1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3" name="Google Shape;1273;p1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4" name="Google Shape;1274;p1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5" name="Google Shape;1275;p1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6" name="Google Shape;1276;p1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7" name="Google Shape;1277;p1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8" name="Google Shape;1278;p1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9" name="Google Shape;1279;p1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0" name="Google Shape;1280;p1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81" name="Google Shape;1281;p15"/>
              <p:cNvGrpSpPr/>
              <p:nvPr/>
            </p:nvGrpSpPr>
            <p:grpSpPr>
              <a:xfrm>
                <a:off x="2436050" y="685625"/>
                <a:ext cx="143400" cy="2454350"/>
                <a:chOff x="2436050" y="685625"/>
                <a:chExt cx="143400" cy="2454350"/>
              </a:xfrm>
            </p:grpSpPr>
            <p:sp>
              <p:nvSpPr>
                <p:cNvPr id="1282" name="Google Shape;1282;p1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3" name="Google Shape;1283;p1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4" name="Google Shape;1284;p1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5" name="Google Shape;1285;p1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6" name="Google Shape;1286;p1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7" name="Google Shape;1287;p1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8" name="Google Shape;1288;p1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9" name="Google Shape;1289;p1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0" name="Google Shape;1290;p1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1" name="Google Shape;1291;p1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2" name="Google Shape;1292;p1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3" name="Google Shape;1293;p1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294" name="Google Shape;1294;p15"/>
            <p:cNvGrpSpPr/>
            <p:nvPr/>
          </p:nvGrpSpPr>
          <p:grpSpPr>
            <a:xfrm>
              <a:off x="8599875" y="-1550697"/>
              <a:ext cx="143400" cy="2454350"/>
              <a:chOff x="2030200" y="685625"/>
              <a:chExt cx="143400" cy="2454350"/>
            </a:xfrm>
          </p:grpSpPr>
          <p:grpSp>
            <p:nvGrpSpPr>
              <p:cNvPr id="1295" name="Google Shape;1295;p15"/>
              <p:cNvGrpSpPr/>
              <p:nvPr/>
            </p:nvGrpSpPr>
            <p:grpSpPr>
              <a:xfrm>
                <a:off x="2030200" y="685625"/>
                <a:ext cx="143400" cy="2454350"/>
                <a:chOff x="2436050" y="685625"/>
                <a:chExt cx="143400" cy="2454350"/>
              </a:xfrm>
            </p:grpSpPr>
            <p:sp>
              <p:nvSpPr>
                <p:cNvPr id="1296" name="Google Shape;1296;p1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7" name="Google Shape;1297;p1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8" name="Google Shape;1298;p1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9" name="Google Shape;1299;p1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0" name="Google Shape;1300;p1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1" name="Google Shape;1301;p1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2" name="Google Shape;1302;p1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3" name="Google Shape;1303;p1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4" name="Google Shape;1304;p1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5" name="Google Shape;1305;p1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6" name="Google Shape;1306;p1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7" name="Google Shape;1307;p1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08" name="Google Shape;1308;p15"/>
              <p:cNvGrpSpPr/>
              <p:nvPr/>
            </p:nvGrpSpPr>
            <p:grpSpPr>
              <a:xfrm>
                <a:off x="2030200" y="685625"/>
                <a:ext cx="143400" cy="2454350"/>
                <a:chOff x="2436050" y="685625"/>
                <a:chExt cx="143400" cy="2454350"/>
              </a:xfrm>
            </p:grpSpPr>
            <p:sp>
              <p:nvSpPr>
                <p:cNvPr id="1309" name="Google Shape;1309;p1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0" name="Google Shape;1310;p1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1" name="Google Shape;1311;p1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2" name="Google Shape;1312;p1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3" name="Google Shape;1313;p1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4" name="Google Shape;1314;p1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5" name="Google Shape;1315;p1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6" name="Google Shape;1316;p1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7" name="Google Shape;1317;p1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8" name="Google Shape;1318;p1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9" name="Google Shape;1319;p1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0" name="Google Shape;1320;p1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21" name="Shape 1321"/>
        <p:cNvGrpSpPr/>
        <p:nvPr/>
      </p:nvGrpSpPr>
      <p:grpSpPr>
        <a:xfrm>
          <a:off x="0" y="0"/>
          <a:ext cx="0" cy="0"/>
          <a:chOff x="0" y="0"/>
          <a:chExt cx="0" cy="0"/>
        </a:xfrm>
      </p:grpSpPr>
      <p:sp>
        <p:nvSpPr>
          <p:cNvPr id="1322" name="Google Shape;132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23" name="Google Shape;1323;p16"/>
          <p:cNvGrpSpPr/>
          <p:nvPr/>
        </p:nvGrpSpPr>
        <p:grpSpPr>
          <a:xfrm>
            <a:off x="244925" y="-786479"/>
            <a:ext cx="8726225" cy="6116844"/>
            <a:chOff x="244925" y="-786479"/>
            <a:chExt cx="8726225" cy="6116844"/>
          </a:xfrm>
        </p:grpSpPr>
        <p:grpSp>
          <p:nvGrpSpPr>
            <p:cNvPr id="1324" name="Google Shape;1324;p16"/>
            <p:cNvGrpSpPr/>
            <p:nvPr/>
          </p:nvGrpSpPr>
          <p:grpSpPr>
            <a:xfrm>
              <a:off x="244925" y="2149650"/>
              <a:ext cx="143400" cy="2454350"/>
              <a:chOff x="2436050" y="685625"/>
              <a:chExt cx="143400" cy="2454350"/>
            </a:xfrm>
          </p:grpSpPr>
          <p:grpSp>
            <p:nvGrpSpPr>
              <p:cNvPr id="1325" name="Google Shape;1325;p16"/>
              <p:cNvGrpSpPr/>
              <p:nvPr/>
            </p:nvGrpSpPr>
            <p:grpSpPr>
              <a:xfrm>
                <a:off x="2436050" y="685625"/>
                <a:ext cx="143400" cy="2454350"/>
                <a:chOff x="2436050" y="685625"/>
                <a:chExt cx="143400" cy="2454350"/>
              </a:xfrm>
            </p:grpSpPr>
            <p:sp>
              <p:nvSpPr>
                <p:cNvPr id="1326" name="Google Shape;1326;p1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7" name="Google Shape;1327;p1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8" name="Google Shape;1328;p1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9" name="Google Shape;1329;p1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0" name="Google Shape;1330;p1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1" name="Google Shape;1331;p1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2" name="Google Shape;1332;p1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3" name="Google Shape;1333;p1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4" name="Google Shape;1334;p1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5" name="Google Shape;1335;p1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6" name="Google Shape;1336;p1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7" name="Google Shape;1337;p1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8" name="Google Shape;1338;p16"/>
              <p:cNvGrpSpPr/>
              <p:nvPr/>
            </p:nvGrpSpPr>
            <p:grpSpPr>
              <a:xfrm>
                <a:off x="2436050" y="685625"/>
                <a:ext cx="143400" cy="2454350"/>
                <a:chOff x="2436050" y="685625"/>
                <a:chExt cx="143400" cy="2454350"/>
              </a:xfrm>
            </p:grpSpPr>
            <p:sp>
              <p:nvSpPr>
                <p:cNvPr id="1339" name="Google Shape;1339;p1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0" name="Google Shape;1340;p1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1" name="Google Shape;1341;p1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2" name="Google Shape;1342;p1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3" name="Google Shape;1343;p1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4" name="Google Shape;1344;p1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5" name="Google Shape;1345;p1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6" name="Google Shape;1346;p1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7" name="Google Shape;1347;p1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8" name="Google Shape;1348;p1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9" name="Google Shape;1349;p1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0" name="Google Shape;1350;p1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351" name="Google Shape;1351;p16"/>
            <p:cNvGrpSpPr/>
            <p:nvPr/>
          </p:nvGrpSpPr>
          <p:grpSpPr>
            <a:xfrm>
              <a:off x="429500" y="-786479"/>
              <a:ext cx="143400" cy="2454350"/>
              <a:chOff x="2030200" y="685625"/>
              <a:chExt cx="143400" cy="2454350"/>
            </a:xfrm>
          </p:grpSpPr>
          <p:grpSp>
            <p:nvGrpSpPr>
              <p:cNvPr id="1352" name="Google Shape;1352;p16"/>
              <p:cNvGrpSpPr/>
              <p:nvPr/>
            </p:nvGrpSpPr>
            <p:grpSpPr>
              <a:xfrm>
                <a:off x="2030200" y="685625"/>
                <a:ext cx="143400" cy="2454350"/>
                <a:chOff x="2436050" y="685625"/>
                <a:chExt cx="143400" cy="2454350"/>
              </a:xfrm>
            </p:grpSpPr>
            <p:sp>
              <p:nvSpPr>
                <p:cNvPr id="1353" name="Google Shape;1353;p16"/>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4" name="Google Shape;1354;p16"/>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5" name="Google Shape;1355;p16"/>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6" name="Google Shape;1356;p16"/>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7" name="Google Shape;1357;p16"/>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8" name="Google Shape;1358;p16"/>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9" name="Google Shape;1359;p16"/>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0" name="Google Shape;1360;p16"/>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1" name="Google Shape;1361;p16"/>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2" name="Google Shape;1362;p16"/>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3" name="Google Shape;1363;p16"/>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4" name="Google Shape;1364;p16"/>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5" name="Google Shape;1365;p16"/>
              <p:cNvGrpSpPr/>
              <p:nvPr/>
            </p:nvGrpSpPr>
            <p:grpSpPr>
              <a:xfrm>
                <a:off x="2030200" y="685625"/>
                <a:ext cx="143400" cy="2454350"/>
                <a:chOff x="2436050" y="685625"/>
                <a:chExt cx="143400" cy="2454350"/>
              </a:xfrm>
            </p:grpSpPr>
            <p:sp>
              <p:nvSpPr>
                <p:cNvPr id="1366" name="Google Shape;1366;p1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7" name="Google Shape;1367;p1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8" name="Google Shape;1368;p1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9" name="Google Shape;1369;p1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0" name="Google Shape;1370;p1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1" name="Google Shape;1371;p1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2" name="Google Shape;1372;p1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3" name="Google Shape;1373;p1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4" name="Google Shape;1374;p1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5" name="Google Shape;1375;p1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6" name="Google Shape;1376;p1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7" name="Google Shape;1377;p1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378" name="Google Shape;1378;p16"/>
            <p:cNvGrpSpPr/>
            <p:nvPr/>
          </p:nvGrpSpPr>
          <p:grpSpPr>
            <a:xfrm>
              <a:off x="8500200" y="2876015"/>
              <a:ext cx="143400" cy="2454350"/>
              <a:chOff x="2030200" y="685625"/>
              <a:chExt cx="143400" cy="2454350"/>
            </a:xfrm>
          </p:grpSpPr>
          <p:grpSp>
            <p:nvGrpSpPr>
              <p:cNvPr id="1379" name="Google Shape;1379;p16"/>
              <p:cNvGrpSpPr/>
              <p:nvPr/>
            </p:nvGrpSpPr>
            <p:grpSpPr>
              <a:xfrm>
                <a:off x="2030200" y="685625"/>
                <a:ext cx="143400" cy="2454350"/>
                <a:chOff x="2436050" y="685625"/>
                <a:chExt cx="143400" cy="2454350"/>
              </a:xfrm>
            </p:grpSpPr>
            <p:sp>
              <p:nvSpPr>
                <p:cNvPr id="1380" name="Google Shape;1380;p16"/>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1" name="Google Shape;1381;p16"/>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2" name="Google Shape;1382;p16"/>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3" name="Google Shape;1383;p16"/>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4" name="Google Shape;1384;p16"/>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5" name="Google Shape;1385;p16"/>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6" name="Google Shape;1386;p16"/>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7" name="Google Shape;1387;p16"/>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8" name="Google Shape;1388;p16"/>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9" name="Google Shape;1389;p16"/>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0" name="Google Shape;1390;p16"/>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1" name="Google Shape;1391;p16"/>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92" name="Google Shape;1392;p16"/>
              <p:cNvGrpSpPr/>
              <p:nvPr/>
            </p:nvGrpSpPr>
            <p:grpSpPr>
              <a:xfrm>
                <a:off x="2030200" y="685625"/>
                <a:ext cx="143400" cy="2454350"/>
                <a:chOff x="2436050" y="685625"/>
                <a:chExt cx="143400" cy="2454350"/>
              </a:xfrm>
            </p:grpSpPr>
            <p:sp>
              <p:nvSpPr>
                <p:cNvPr id="1393" name="Google Shape;1393;p1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4" name="Google Shape;1394;p1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5" name="Google Shape;1395;p1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6" name="Google Shape;1396;p1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7" name="Google Shape;1397;p1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8" name="Google Shape;1398;p1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9" name="Google Shape;1399;p1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0" name="Google Shape;1400;p1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1" name="Google Shape;1401;p1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2" name="Google Shape;1402;p1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3" name="Google Shape;1403;p1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4" name="Google Shape;1404;p1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405" name="Google Shape;1405;p16"/>
            <p:cNvGrpSpPr/>
            <p:nvPr/>
          </p:nvGrpSpPr>
          <p:grpSpPr>
            <a:xfrm>
              <a:off x="8827750" y="980950"/>
              <a:ext cx="143400" cy="2454350"/>
              <a:chOff x="2436050" y="685625"/>
              <a:chExt cx="143400" cy="2454350"/>
            </a:xfrm>
          </p:grpSpPr>
          <p:grpSp>
            <p:nvGrpSpPr>
              <p:cNvPr id="1406" name="Google Shape;1406;p16"/>
              <p:cNvGrpSpPr/>
              <p:nvPr/>
            </p:nvGrpSpPr>
            <p:grpSpPr>
              <a:xfrm>
                <a:off x="2436050" y="685625"/>
                <a:ext cx="143400" cy="2454350"/>
                <a:chOff x="2436050" y="685625"/>
                <a:chExt cx="143400" cy="2454350"/>
              </a:xfrm>
            </p:grpSpPr>
            <p:sp>
              <p:nvSpPr>
                <p:cNvPr id="1407" name="Google Shape;1407;p1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8" name="Google Shape;1408;p1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9" name="Google Shape;1409;p1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0" name="Google Shape;1410;p1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1" name="Google Shape;1411;p1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2" name="Google Shape;1412;p1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3" name="Google Shape;1413;p1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4" name="Google Shape;1414;p1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5" name="Google Shape;1415;p1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6" name="Google Shape;1416;p1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7" name="Google Shape;1417;p1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8" name="Google Shape;1418;p1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419" name="Google Shape;1419;p16"/>
              <p:cNvGrpSpPr/>
              <p:nvPr/>
            </p:nvGrpSpPr>
            <p:grpSpPr>
              <a:xfrm>
                <a:off x="2436050" y="685625"/>
                <a:ext cx="143400" cy="2454350"/>
                <a:chOff x="2436050" y="685625"/>
                <a:chExt cx="143400" cy="2454350"/>
              </a:xfrm>
            </p:grpSpPr>
            <p:sp>
              <p:nvSpPr>
                <p:cNvPr id="1420" name="Google Shape;1420;p1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1" name="Google Shape;1421;p1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2" name="Google Shape;1422;p1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3" name="Google Shape;1423;p1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4" name="Google Shape;1424;p1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5" name="Google Shape;1425;p1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6" name="Google Shape;1426;p1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7" name="Google Shape;1427;p1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8" name="Google Shape;1428;p1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9" name="Google Shape;1429;p1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0" name="Google Shape;1430;p1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1" name="Google Shape;1431;p1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32" name="Shape 1432"/>
        <p:cNvGrpSpPr/>
        <p:nvPr/>
      </p:nvGrpSpPr>
      <p:grpSpPr>
        <a:xfrm>
          <a:off x="0" y="0"/>
          <a:ext cx="0" cy="0"/>
          <a:chOff x="0" y="0"/>
          <a:chExt cx="0" cy="0"/>
        </a:xfrm>
      </p:grpSpPr>
      <p:sp>
        <p:nvSpPr>
          <p:cNvPr id="1433" name="Google Shape;1433;p17"/>
          <p:cNvSpPr txBox="1"/>
          <p:nvPr>
            <p:ph type="title"/>
          </p:nvPr>
        </p:nvSpPr>
        <p:spPr>
          <a:xfrm>
            <a:off x="2539213" y="3227787"/>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34" name="Google Shape;1434;p17"/>
          <p:cNvSpPr txBox="1"/>
          <p:nvPr>
            <p:ph idx="1" type="subTitle"/>
          </p:nvPr>
        </p:nvSpPr>
        <p:spPr>
          <a:xfrm>
            <a:off x="1226388" y="1253913"/>
            <a:ext cx="6691200" cy="186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435" name="Google Shape;1435;p17"/>
          <p:cNvGrpSpPr/>
          <p:nvPr/>
        </p:nvGrpSpPr>
        <p:grpSpPr>
          <a:xfrm>
            <a:off x="265025" y="-2067577"/>
            <a:ext cx="8613950" cy="7391701"/>
            <a:chOff x="265025" y="-2067577"/>
            <a:chExt cx="8613950" cy="7391701"/>
          </a:xfrm>
        </p:grpSpPr>
        <p:grpSp>
          <p:nvGrpSpPr>
            <p:cNvPr id="1436" name="Google Shape;1436;p17"/>
            <p:cNvGrpSpPr/>
            <p:nvPr/>
          </p:nvGrpSpPr>
          <p:grpSpPr>
            <a:xfrm>
              <a:off x="1046075" y="-1747317"/>
              <a:ext cx="143400" cy="2454350"/>
              <a:chOff x="2436050" y="685625"/>
              <a:chExt cx="143400" cy="2454350"/>
            </a:xfrm>
          </p:grpSpPr>
          <p:grpSp>
            <p:nvGrpSpPr>
              <p:cNvPr id="1437" name="Google Shape;1437;p17"/>
              <p:cNvGrpSpPr/>
              <p:nvPr/>
            </p:nvGrpSpPr>
            <p:grpSpPr>
              <a:xfrm>
                <a:off x="2436050" y="685625"/>
                <a:ext cx="143400" cy="2454350"/>
                <a:chOff x="2436050" y="685625"/>
                <a:chExt cx="143400" cy="2454350"/>
              </a:xfrm>
            </p:grpSpPr>
            <p:sp>
              <p:nvSpPr>
                <p:cNvPr id="1438" name="Google Shape;1438;p1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9" name="Google Shape;1439;p1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0" name="Google Shape;1440;p1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1" name="Google Shape;1441;p1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2" name="Google Shape;1442;p1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3" name="Google Shape;1443;p1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4" name="Google Shape;1444;p1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5" name="Google Shape;1445;p1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6" name="Google Shape;1446;p1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7" name="Google Shape;1447;p1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8" name="Google Shape;1448;p1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9" name="Google Shape;1449;p1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450" name="Google Shape;1450;p17"/>
              <p:cNvGrpSpPr/>
              <p:nvPr/>
            </p:nvGrpSpPr>
            <p:grpSpPr>
              <a:xfrm>
                <a:off x="2436050" y="685625"/>
                <a:ext cx="143400" cy="2454350"/>
                <a:chOff x="2436050" y="685625"/>
                <a:chExt cx="143400" cy="2454350"/>
              </a:xfrm>
            </p:grpSpPr>
            <p:sp>
              <p:nvSpPr>
                <p:cNvPr id="1451" name="Google Shape;1451;p1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2" name="Google Shape;1452;p1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3" name="Google Shape;1453;p1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4" name="Google Shape;1454;p1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5" name="Google Shape;1455;p1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6" name="Google Shape;1456;p1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7" name="Google Shape;1457;p1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8" name="Google Shape;1458;p1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9" name="Google Shape;1459;p1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0" name="Google Shape;1460;p1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1" name="Google Shape;1461;p1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2" name="Google Shape;1462;p1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463" name="Google Shape;1463;p17"/>
            <p:cNvGrpSpPr/>
            <p:nvPr/>
          </p:nvGrpSpPr>
          <p:grpSpPr>
            <a:xfrm>
              <a:off x="6593150" y="-2067577"/>
              <a:ext cx="143400" cy="2454350"/>
              <a:chOff x="2436050" y="685625"/>
              <a:chExt cx="143400" cy="2454350"/>
            </a:xfrm>
          </p:grpSpPr>
          <p:grpSp>
            <p:nvGrpSpPr>
              <p:cNvPr id="1464" name="Google Shape;1464;p17"/>
              <p:cNvGrpSpPr/>
              <p:nvPr/>
            </p:nvGrpSpPr>
            <p:grpSpPr>
              <a:xfrm>
                <a:off x="2436050" y="685625"/>
                <a:ext cx="143400" cy="2454350"/>
                <a:chOff x="2436050" y="685625"/>
                <a:chExt cx="143400" cy="2454350"/>
              </a:xfrm>
            </p:grpSpPr>
            <p:sp>
              <p:nvSpPr>
                <p:cNvPr id="1465" name="Google Shape;1465;p1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6" name="Google Shape;1466;p1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7" name="Google Shape;1467;p1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8" name="Google Shape;1468;p1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9" name="Google Shape;1469;p1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0" name="Google Shape;1470;p1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1" name="Google Shape;1471;p1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2" name="Google Shape;1472;p1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3" name="Google Shape;1473;p1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4" name="Google Shape;1474;p1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5" name="Google Shape;1475;p1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6" name="Google Shape;1476;p1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477" name="Google Shape;1477;p17"/>
              <p:cNvGrpSpPr/>
              <p:nvPr/>
            </p:nvGrpSpPr>
            <p:grpSpPr>
              <a:xfrm>
                <a:off x="2436050" y="685625"/>
                <a:ext cx="143400" cy="2454350"/>
                <a:chOff x="2436050" y="685625"/>
                <a:chExt cx="143400" cy="2454350"/>
              </a:xfrm>
            </p:grpSpPr>
            <p:sp>
              <p:nvSpPr>
                <p:cNvPr id="1478" name="Google Shape;1478;p1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9" name="Google Shape;1479;p1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0" name="Google Shape;1480;p1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1" name="Google Shape;1481;p1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2" name="Google Shape;1482;p1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3" name="Google Shape;1483;p1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4" name="Google Shape;1484;p1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5" name="Google Shape;1485;p1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6" name="Google Shape;1486;p1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7" name="Google Shape;1487;p1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8" name="Google Shape;1488;p1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9" name="Google Shape;1489;p1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490" name="Google Shape;1490;p17"/>
            <p:cNvGrpSpPr/>
            <p:nvPr/>
          </p:nvGrpSpPr>
          <p:grpSpPr>
            <a:xfrm>
              <a:off x="265025" y="250475"/>
              <a:ext cx="8613950" cy="5073649"/>
              <a:chOff x="265025" y="250475"/>
              <a:chExt cx="8613950" cy="5073649"/>
            </a:xfrm>
          </p:grpSpPr>
          <p:grpSp>
            <p:nvGrpSpPr>
              <p:cNvPr id="1491" name="Google Shape;1491;p17"/>
              <p:cNvGrpSpPr/>
              <p:nvPr/>
            </p:nvGrpSpPr>
            <p:grpSpPr>
              <a:xfrm>
                <a:off x="265025" y="250475"/>
                <a:ext cx="143400" cy="2454350"/>
                <a:chOff x="2030200" y="685625"/>
                <a:chExt cx="143400" cy="2454350"/>
              </a:xfrm>
            </p:grpSpPr>
            <p:grpSp>
              <p:nvGrpSpPr>
                <p:cNvPr id="1492" name="Google Shape;1492;p17"/>
                <p:cNvGrpSpPr/>
                <p:nvPr/>
              </p:nvGrpSpPr>
              <p:grpSpPr>
                <a:xfrm>
                  <a:off x="2030200" y="685625"/>
                  <a:ext cx="143400" cy="2454350"/>
                  <a:chOff x="2436050" y="685625"/>
                  <a:chExt cx="143400" cy="2454350"/>
                </a:xfrm>
              </p:grpSpPr>
              <p:sp>
                <p:nvSpPr>
                  <p:cNvPr id="1493" name="Google Shape;1493;p1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4" name="Google Shape;1494;p1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5" name="Google Shape;1495;p1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6" name="Google Shape;1496;p1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7" name="Google Shape;1497;p1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8" name="Google Shape;1498;p1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9" name="Google Shape;1499;p1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0" name="Google Shape;1500;p1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1" name="Google Shape;1501;p1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2" name="Google Shape;1502;p1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3" name="Google Shape;1503;p1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4" name="Google Shape;1504;p1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05" name="Google Shape;1505;p17"/>
                <p:cNvGrpSpPr/>
                <p:nvPr/>
              </p:nvGrpSpPr>
              <p:grpSpPr>
                <a:xfrm>
                  <a:off x="2030200" y="685625"/>
                  <a:ext cx="143400" cy="2454350"/>
                  <a:chOff x="2436050" y="685625"/>
                  <a:chExt cx="143400" cy="2454350"/>
                </a:xfrm>
              </p:grpSpPr>
              <p:sp>
                <p:nvSpPr>
                  <p:cNvPr id="1506" name="Google Shape;1506;p1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7" name="Google Shape;1507;p1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8" name="Google Shape;1508;p1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9" name="Google Shape;1509;p1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0" name="Google Shape;1510;p1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1" name="Google Shape;1511;p1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2" name="Google Shape;1512;p1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3" name="Google Shape;1513;p1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4" name="Google Shape;1514;p1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5" name="Google Shape;1515;p1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6" name="Google Shape;1516;p1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7" name="Google Shape;1517;p1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518" name="Google Shape;1518;p17"/>
              <p:cNvGrpSpPr/>
              <p:nvPr/>
            </p:nvGrpSpPr>
            <p:grpSpPr>
              <a:xfrm>
                <a:off x="641525" y="2869774"/>
                <a:ext cx="143400" cy="2454350"/>
                <a:chOff x="2030200" y="685625"/>
                <a:chExt cx="143400" cy="2454350"/>
              </a:xfrm>
            </p:grpSpPr>
            <p:grpSp>
              <p:nvGrpSpPr>
                <p:cNvPr id="1519" name="Google Shape;1519;p17"/>
                <p:cNvGrpSpPr/>
                <p:nvPr/>
              </p:nvGrpSpPr>
              <p:grpSpPr>
                <a:xfrm>
                  <a:off x="2030200" y="685625"/>
                  <a:ext cx="143400" cy="2454350"/>
                  <a:chOff x="2436050" y="685625"/>
                  <a:chExt cx="143400" cy="2454350"/>
                </a:xfrm>
              </p:grpSpPr>
              <p:sp>
                <p:nvSpPr>
                  <p:cNvPr id="1520" name="Google Shape;1520;p1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1" name="Google Shape;1521;p1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2" name="Google Shape;1522;p1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3" name="Google Shape;1523;p1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4" name="Google Shape;1524;p1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5" name="Google Shape;1525;p1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6" name="Google Shape;1526;p1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7" name="Google Shape;1527;p1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8" name="Google Shape;1528;p1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9" name="Google Shape;1529;p1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0" name="Google Shape;1530;p1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1" name="Google Shape;1531;p1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32" name="Google Shape;1532;p17"/>
                <p:cNvGrpSpPr/>
                <p:nvPr/>
              </p:nvGrpSpPr>
              <p:grpSpPr>
                <a:xfrm>
                  <a:off x="2030200" y="685625"/>
                  <a:ext cx="143400" cy="2454350"/>
                  <a:chOff x="2436050" y="685625"/>
                  <a:chExt cx="143400" cy="2454350"/>
                </a:xfrm>
              </p:grpSpPr>
              <p:sp>
                <p:nvSpPr>
                  <p:cNvPr id="1533" name="Google Shape;1533;p1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4" name="Google Shape;1534;p1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5" name="Google Shape;1535;p1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6" name="Google Shape;1536;p1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7" name="Google Shape;1537;p1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8" name="Google Shape;1538;p1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9" name="Google Shape;1539;p1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0" name="Google Shape;1540;p1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1" name="Google Shape;1541;p1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2" name="Google Shape;1542;p1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3" name="Google Shape;1543;p1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4" name="Google Shape;1544;p1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545" name="Google Shape;1545;p17"/>
              <p:cNvGrpSpPr/>
              <p:nvPr/>
            </p:nvGrpSpPr>
            <p:grpSpPr>
              <a:xfrm>
                <a:off x="8735575" y="462975"/>
                <a:ext cx="143400" cy="2454350"/>
                <a:chOff x="2436050" y="685625"/>
                <a:chExt cx="143400" cy="2454350"/>
              </a:xfrm>
            </p:grpSpPr>
            <p:grpSp>
              <p:nvGrpSpPr>
                <p:cNvPr id="1546" name="Google Shape;1546;p17"/>
                <p:cNvGrpSpPr/>
                <p:nvPr/>
              </p:nvGrpSpPr>
              <p:grpSpPr>
                <a:xfrm>
                  <a:off x="2436050" y="685625"/>
                  <a:ext cx="143400" cy="2454350"/>
                  <a:chOff x="2436050" y="685625"/>
                  <a:chExt cx="143400" cy="2454350"/>
                </a:xfrm>
              </p:grpSpPr>
              <p:sp>
                <p:nvSpPr>
                  <p:cNvPr id="1547" name="Google Shape;1547;p1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8" name="Google Shape;1548;p1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9" name="Google Shape;1549;p1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0" name="Google Shape;1550;p1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1" name="Google Shape;1551;p1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2" name="Google Shape;1552;p1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3" name="Google Shape;1553;p1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4" name="Google Shape;1554;p1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5" name="Google Shape;1555;p1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6" name="Google Shape;1556;p1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7" name="Google Shape;1557;p1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8" name="Google Shape;1558;p1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59" name="Google Shape;1559;p17"/>
                <p:cNvGrpSpPr/>
                <p:nvPr/>
              </p:nvGrpSpPr>
              <p:grpSpPr>
                <a:xfrm>
                  <a:off x="2436050" y="685625"/>
                  <a:ext cx="143400" cy="2454350"/>
                  <a:chOff x="2436050" y="685625"/>
                  <a:chExt cx="143400" cy="2454350"/>
                </a:xfrm>
              </p:grpSpPr>
              <p:sp>
                <p:nvSpPr>
                  <p:cNvPr id="1560" name="Google Shape;1560;p1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1" name="Google Shape;1561;p1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2" name="Google Shape;1562;p1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3" name="Google Shape;1563;p1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4" name="Google Shape;1564;p1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5" name="Google Shape;1565;p1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6" name="Google Shape;1566;p1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7" name="Google Shape;1567;p1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8" name="Google Shape;1568;p1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9" name="Google Shape;1569;p1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0" name="Google Shape;1570;p1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1" name="Google Shape;1571;p1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572" name="Google Shape;1572;p17"/>
              <p:cNvGrpSpPr/>
              <p:nvPr/>
            </p:nvGrpSpPr>
            <p:grpSpPr>
              <a:xfrm>
                <a:off x="8359075" y="2507621"/>
                <a:ext cx="143400" cy="2454350"/>
                <a:chOff x="2030200" y="685625"/>
                <a:chExt cx="143400" cy="2454350"/>
              </a:xfrm>
            </p:grpSpPr>
            <p:grpSp>
              <p:nvGrpSpPr>
                <p:cNvPr id="1573" name="Google Shape;1573;p17"/>
                <p:cNvGrpSpPr/>
                <p:nvPr/>
              </p:nvGrpSpPr>
              <p:grpSpPr>
                <a:xfrm>
                  <a:off x="2030200" y="685625"/>
                  <a:ext cx="143400" cy="2454350"/>
                  <a:chOff x="2436050" y="685625"/>
                  <a:chExt cx="143400" cy="2454350"/>
                </a:xfrm>
              </p:grpSpPr>
              <p:sp>
                <p:nvSpPr>
                  <p:cNvPr id="1574" name="Google Shape;1574;p1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5" name="Google Shape;1575;p1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6" name="Google Shape;1576;p1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7" name="Google Shape;1577;p1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8" name="Google Shape;1578;p1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9" name="Google Shape;1579;p1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0" name="Google Shape;1580;p1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1" name="Google Shape;1581;p1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2" name="Google Shape;1582;p1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3" name="Google Shape;1583;p1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4" name="Google Shape;1584;p1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5" name="Google Shape;1585;p1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86" name="Google Shape;1586;p17"/>
                <p:cNvGrpSpPr/>
                <p:nvPr/>
              </p:nvGrpSpPr>
              <p:grpSpPr>
                <a:xfrm>
                  <a:off x="2030200" y="685625"/>
                  <a:ext cx="143400" cy="2454350"/>
                  <a:chOff x="2436050" y="685625"/>
                  <a:chExt cx="143400" cy="2454350"/>
                </a:xfrm>
              </p:grpSpPr>
              <p:sp>
                <p:nvSpPr>
                  <p:cNvPr id="1587" name="Google Shape;1587;p1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8" name="Google Shape;1588;p1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9" name="Google Shape;1589;p1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0" name="Google Shape;1590;p1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1" name="Google Shape;1591;p1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2" name="Google Shape;1592;p1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3" name="Google Shape;1593;p1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4" name="Google Shape;1594;p1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5" name="Google Shape;1595;p1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6" name="Google Shape;1596;p1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7" name="Google Shape;1597;p1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8" name="Google Shape;1598;p1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99" name="Shape 1599"/>
        <p:cNvGrpSpPr/>
        <p:nvPr/>
      </p:nvGrpSpPr>
      <p:grpSpPr>
        <a:xfrm>
          <a:off x="0" y="0"/>
          <a:ext cx="0" cy="0"/>
          <a:chOff x="0" y="0"/>
          <a:chExt cx="0" cy="0"/>
        </a:xfrm>
      </p:grpSpPr>
      <p:grpSp>
        <p:nvGrpSpPr>
          <p:cNvPr id="1600" name="Google Shape;1600;p18"/>
          <p:cNvGrpSpPr/>
          <p:nvPr/>
        </p:nvGrpSpPr>
        <p:grpSpPr>
          <a:xfrm>
            <a:off x="96700" y="-1008800"/>
            <a:ext cx="8886025" cy="5534550"/>
            <a:chOff x="96700" y="-1008800"/>
            <a:chExt cx="8886025" cy="5534550"/>
          </a:xfrm>
        </p:grpSpPr>
        <p:grpSp>
          <p:nvGrpSpPr>
            <p:cNvPr id="1601" name="Google Shape;1601;p18"/>
            <p:cNvGrpSpPr/>
            <p:nvPr/>
          </p:nvGrpSpPr>
          <p:grpSpPr>
            <a:xfrm>
              <a:off x="96700" y="969600"/>
              <a:ext cx="143400" cy="2454350"/>
              <a:chOff x="2436050" y="685625"/>
              <a:chExt cx="143400" cy="2454350"/>
            </a:xfrm>
          </p:grpSpPr>
          <p:grpSp>
            <p:nvGrpSpPr>
              <p:cNvPr id="1602" name="Google Shape;1602;p18"/>
              <p:cNvGrpSpPr/>
              <p:nvPr/>
            </p:nvGrpSpPr>
            <p:grpSpPr>
              <a:xfrm>
                <a:off x="2436050" y="685625"/>
                <a:ext cx="143400" cy="2454350"/>
                <a:chOff x="2436050" y="685625"/>
                <a:chExt cx="143400" cy="2454350"/>
              </a:xfrm>
            </p:grpSpPr>
            <p:sp>
              <p:nvSpPr>
                <p:cNvPr id="1603" name="Google Shape;1603;p1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4" name="Google Shape;1604;p1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5" name="Google Shape;1605;p1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6" name="Google Shape;1606;p1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7" name="Google Shape;1607;p1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8" name="Google Shape;1608;p1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9" name="Google Shape;1609;p1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0" name="Google Shape;1610;p1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1" name="Google Shape;1611;p1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2" name="Google Shape;1612;p1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3" name="Google Shape;1613;p1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4" name="Google Shape;1614;p1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615" name="Google Shape;1615;p18"/>
              <p:cNvGrpSpPr/>
              <p:nvPr/>
            </p:nvGrpSpPr>
            <p:grpSpPr>
              <a:xfrm>
                <a:off x="2436050" y="685625"/>
                <a:ext cx="143400" cy="2454350"/>
                <a:chOff x="2436050" y="685625"/>
                <a:chExt cx="143400" cy="2454350"/>
              </a:xfrm>
            </p:grpSpPr>
            <p:sp>
              <p:nvSpPr>
                <p:cNvPr id="1616" name="Google Shape;1616;p1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7" name="Google Shape;1617;p1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8" name="Google Shape;1618;p1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9" name="Google Shape;1619;p1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0" name="Google Shape;1620;p1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1" name="Google Shape;1621;p1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2" name="Google Shape;1622;p1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3" name="Google Shape;1623;p1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4" name="Google Shape;1624;p1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5" name="Google Shape;1625;p1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6" name="Google Shape;1626;p1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7" name="Google Shape;1627;p1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628" name="Google Shape;1628;p18"/>
            <p:cNvGrpSpPr/>
            <p:nvPr/>
          </p:nvGrpSpPr>
          <p:grpSpPr>
            <a:xfrm>
              <a:off x="408350" y="-1008800"/>
              <a:ext cx="143400" cy="2454350"/>
              <a:chOff x="2030200" y="685625"/>
              <a:chExt cx="143400" cy="2454350"/>
            </a:xfrm>
          </p:grpSpPr>
          <p:grpSp>
            <p:nvGrpSpPr>
              <p:cNvPr id="1629" name="Google Shape;1629;p18"/>
              <p:cNvGrpSpPr/>
              <p:nvPr/>
            </p:nvGrpSpPr>
            <p:grpSpPr>
              <a:xfrm>
                <a:off x="2030200" y="685625"/>
                <a:ext cx="143400" cy="2454350"/>
                <a:chOff x="2436050" y="685625"/>
                <a:chExt cx="143400" cy="2454350"/>
              </a:xfrm>
            </p:grpSpPr>
            <p:sp>
              <p:nvSpPr>
                <p:cNvPr id="1630" name="Google Shape;1630;p18"/>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1" name="Google Shape;1631;p18"/>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2" name="Google Shape;1632;p18"/>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3" name="Google Shape;1633;p18"/>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4" name="Google Shape;1634;p18"/>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5" name="Google Shape;1635;p18"/>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6" name="Google Shape;1636;p18"/>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7" name="Google Shape;1637;p18"/>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8" name="Google Shape;1638;p18"/>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9" name="Google Shape;1639;p18"/>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0" name="Google Shape;1640;p18"/>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1" name="Google Shape;1641;p18"/>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642" name="Google Shape;1642;p18"/>
              <p:cNvGrpSpPr/>
              <p:nvPr/>
            </p:nvGrpSpPr>
            <p:grpSpPr>
              <a:xfrm>
                <a:off x="2030200" y="685625"/>
                <a:ext cx="143400" cy="2454350"/>
                <a:chOff x="2436050" y="685625"/>
                <a:chExt cx="143400" cy="2454350"/>
              </a:xfrm>
            </p:grpSpPr>
            <p:sp>
              <p:nvSpPr>
                <p:cNvPr id="1643" name="Google Shape;1643;p1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4" name="Google Shape;1644;p1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5" name="Google Shape;1645;p1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6" name="Google Shape;1646;p1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7" name="Google Shape;1647;p1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8" name="Google Shape;1648;p1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9" name="Google Shape;1649;p1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0" name="Google Shape;1650;p1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1" name="Google Shape;1651;p1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2" name="Google Shape;1652;p1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3" name="Google Shape;1653;p1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4" name="Google Shape;1654;p1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655" name="Google Shape;1655;p18"/>
            <p:cNvGrpSpPr/>
            <p:nvPr/>
          </p:nvGrpSpPr>
          <p:grpSpPr>
            <a:xfrm>
              <a:off x="8503375" y="-127789"/>
              <a:ext cx="143400" cy="2454350"/>
              <a:chOff x="2030200" y="685625"/>
              <a:chExt cx="143400" cy="2454350"/>
            </a:xfrm>
          </p:grpSpPr>
          <p:grpSp>
            <p:nvGrpSpPr>
              <p:cNvPr id="1656" name="Google Shape;1656;p18"/>
              <p:cNvGrpSpPr/>
              <p:nvPr/>
            </p:nvGrpSpPr>
            <p:grpSpPr>
              <a:xfrm>
                <a:off x="2030200" y="685625"/>
                <a:ext cx="143400" cy="2454350"/>
                <a:chOff x="2436050" y="685625"/>
                <a:chExt cx="143400" cy="2454350"/>
              </a:xfrm>
            </p:grpSpPr>
            <p:sp>
              <p:nvSpPr>
                <p:cNvPr id="1657" name="Google Shape;1657;p18"/>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8" name="Google Shape;1658;p18"/>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9" name="Google Shape;1659;p18"/>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0" name="Google Shape;1660;p18"/>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1" name="Google Shape;1661;p18"/>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2" name="Google Shape;1662;p18"/>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3" name="Google Shape;1663;p18"/>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4" name="Google Shape;1664;p18"/>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5" name="Google Shape;1665;p18"/>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6" name="Google Shape;1666;p18"/>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7" name="Google Shape;1667;p18"/>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8" name="Google Shape;1668;p18"/>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669" name="Google Shape;1669;p18"/>
              <p:cNvGrpSpPr/>
              <p:nvPr/>
            </p:nvGrpSpPr>
            <p:grpSpPr>
              <a:xfrm>
                <a:off x="2030200" y="685625"/>
                <a:ext cx="143400" cy="2454350"/>
                <a:chOff x="2436050" y="685625"/>
                <a:chExt cx="143400" cy="2454350"/>
              </a:xfrm>
            </p:grpSpPr>
            <p:sp>
              <p:nvSpPr>
                <p:cNvPr id="1670" name="Google Shape;1670;p1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1" name="Google Shape;1671;p1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2" name="Google Shape;1672;p1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3" name="Google Shape;1673;p1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4" name="Google Shape;1674;p1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5" name="Google Shape;1675;p1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6" name="Google Shape;1676;p1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7" name="Google Shape;1677;p1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8" name="Google Shape;1678;p1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9" name="Google Shape;1679;p1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0" name="Google Shape;1680;p1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1" name="Google Shape;1681;p1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682" name="Google Shape;1682;p18"/>
            <p:cNvGrpSpPr/>
            <p:nvPr/>
          </p:nvGrpSpPr>
          <p:grpSpPr>
            <a:xfrm>
              <a:off x="8839325" y="2071400"/>
              <a:ext cx="143400" cy="2454350"/>
              <a:chOff x="2436050" y="685625"/>
              <a:chExt cx="143400" cy="2454350"/>
            </a:xfrm>
          </p:grpSpPr>
          <p:grpSp>
            <p:nvGrpSpPr>
              <p:cNvPr id="1683" name="Google Shape;1683;p18"/>
              <p:cNvGrpSpPr/>
              <p:nvPr/>
            </p:nvGrpSpPr>
            <p:grpSpPr>
              <a:xfrm>
                <a:off x="2436050" y="685625"/>
                <a:ext cx="143400" cy="2454350"/>
                <a:chOff x="2436050" y="685625"/>
                <a:chExt cx="143400" cy="2454350"/>
              </a:xfrm>
            </p:grpSpPr>
            <p:sp>
              <p:nvSpPr>
                <p:cNvPr id="1684" name="Google Shape;1684;p1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5" name="Google Shape;1685;p1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6" name="Google Shape;1686;p1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7" name="Google Shape;1687;p1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8" name="Google Shape;1688;p1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9" name="Google Shape;1689;p1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0" name="Google Shape;1690;p1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1" name="Google Shape;1691;p1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2" name="Google Shape;1692;p1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3" name="Google Shape;1693;p1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4" name="Google Shape;1694;p1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5" name="Google Shape;1695;p1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696" name="Google Shape;1696;p18"/>
              <p:cNvGrpSpPr/>
              <p:nvPr/>
            </p:nvGrpSpPr>
            <p:grpSpPr>
              <a:xfrm>
                <a:off x="2436050" y="685625"/>
                <a:ext cx="143400" cy="2454350"/>
                <a:chOff x="2436050" y="685625"/>
                <a:chExt cx="143400" cy="2454350"/>
              </a:xfrm>
            </p:grpSpPr>
            <p:sp>
              <p:nvSpPr>
                <p:cNvPr id="1697" name="Google Shape;1697;p1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8" name="Google Shape;1698;p1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9" name="Google Shape;1699;p1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0" name="Google Shape;1700;p1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1" name="Google Shape;1701;p1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2" name="Google Shape;1702;p1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3" name="Google Shape;1703;p1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4" name="Google Shape;1704;p1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5" name="Google Shape;1705;p1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6" name="Google Shape;1706;p1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7" name="Google Shape;1707;p1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8" name="Google Shape;1708;p1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1709" name="Google Shape;1709;p18"/>
          <p:cNvSpPr txBox="1"/>
          <p:nvPr>
            <p:ph type="title"/>
          </p:nvPr>
        </p:nvSpPr>
        <p:spPr>
          <a:xfrm>
            <a:off x="720000" y="1235225"/>
            <a:ext cx="3848400" cy="1769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0" name="Google Shape;1710;p18"/>
          <p:cNvSpPr txBox="1"/>
          <p:nvPr>
            <p:ph idx="1" type="subTitle"/>
          </p:nvPr>
        </p:nvSpPr>
        <p:spPr>
          <a:xfrm>
            <a:off x="720000" y="3004375"/>
            <a:ext cx="3848400" cy="903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1" name="Google Shape;1711;p18"/>
          <p:cNvSpPr/>
          <p:nvPr>
            <p:ph idx="2" type="pic"/>
          </p:nvPr>
        </p:nvSpPr>
        <p:spPr>
          <a:xfrm>
            <a:off x="4724550" y="796100"/>
            <a:ext cx="3465900" cy="3306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12" name="Shape 1712"/>
        <p:cNvGrpSpPr/>
        <p:nvPr/>
      </p:nvGrpSpPr>
      <p:grpSpPr>
        <a:xfrm>
          <a:off x="0" y="0"/>
          <a:ext cx="0" cy="0"/>
          <a:chOff x="0" y="0"/>
          <a:chExt cx="0" cy="0"/>
        </a:xfrm>
      </p:grpSpPr>
      <p:sp>
        <p:nvSpPr>
          <p:cNvPr id="1713" name="Google Shape;1713;p19"/>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4" name="Google Shape;1714;p19"/>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15" name="Google Shape;1715;p19"/>
          <p:cNvGrpSpPr/>
          <p:nvPr/>
        </p:nvGrpSpPr>
        <p:grpSpPr>
          <a:xfrm>
            <a:off x="132175" y="-570343"/>
            <a:ext cx="8829050" cy="6100526"/>
            <a:chOff x="132175" y="-570343"/>
            <a:chExt cx="8829050" cy="6100526"/>
          </a:xfrm>
        </p:grpSpPr>
        <p:grpSp>
          <p:nvGrpSpPr>
            <p:cNvPr id="1716" name="Google Shape;1716;p19"/>
            <p:cNvGrpSpPr/>
            <p:nvPr/>
          </p:nvGrpSpPr>
          <p:grpSpPr>
            <a:xfrm>
              <a:off x="132175" y="-570343"/>
              <a:ext cx="143400" cy="2454350"/>
              <a:chOff x="2436050" y="685625"/>
              <a:chExt cx="143400" cy="2454350"/>
            </a:xfrm>
          </p:grpSpPr>
          <p:grpSp>
            <p:nvGrpSpPr>
              <p:cNvPr id="1717" name="Google Shape;1717;p19"/>
              <p:cNvGrpSpPr/>
              <p:nvPr/>
            </p:nvGrpSpPr>
            <p:grpSpPr>
              <a:xfrm>
                <a:off x="2436050" y="685625"/>
                <a:ext cx="143400" cy="2454350"/>
                <a:chOff x="2436050" y="685625"/>
                <a:chExt cx="143400" cy="2454350"/>
              </a:xfrm>
            </p:grpSpPr>
            <p:sp>
              <p:nvSpPr>
                <p:cNvPr id="1718" name="Google Shape;1718;p1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19" name="Google Shape;1719;p1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0" name="Google Shape;1720;p1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1" name="Google Shape;1721;p1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2" name="Google Shape;1722;p1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3" name="Google Shape;1723;p1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4" name="Google Shape;1724;p1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5" name="Google Shape;1725;p1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6" name="Google Shape;1726;p1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7" name="Google Shape;1727;p1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8" name="Google Shape;1728;p1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9" name="Google Shape;1729;p1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730" name="Google Shape;1730;p19"/>
              <p:cNvGrpSpPr/>
              <p:nvPr/>
            </p:nvGrpSpPr>
            <p:grpSpPr>
              <a:xfrm>
                <a:off x="2436050" y="685625"/>
                <a:ext cx="143400" cy="2454350"/>
                <a:chOff x="2436050" y="685625"/>
                <a:chExt cx="143400" cy="2454350"/>
              </a:xfrm>
            </p:grpSpPr>
            <p:sp>
              <p:nvSpPr>
                <p:cNvPr id="1731" name="Google Shape;1731;p1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2" name="Google Shape;1732;p1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3" name="Google Shape;1733;p1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4" name="Google Shape;1734;p1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5" name="Google Shape;1735;p1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6" name="Google Shape;1736;p1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7" name="Google Shape;1737;p1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8" name="Google Shape;1738;p1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9" name="Google Shape;1739;p1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0" name="Google Shape;1740;p1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1" name="Google Shape;1741;p1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2" name="Google Shape;1742;p1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743" name="Google Shape;1743;p19"/>
            <p:cNvGrpSpPr/>
            <p:nvPr/>
          </p:nvGrpSpPr>
          <p:grpSpPr>
            <a:xfrm>
              <a:off x="426075" y="3075833"/>
              <a:ext cx="143400" cy="2454350"/>
              <a:chOff x="2030200" y="685625"/>
              <a:chExt cx="143400" cy="2454350"/>
            </a:xfrm>
          </p:grpSpPr>
          <p:grpSp>
            <p:nvGrpSpPr>
              <p:cNvPr id="1744" name="Google Shape;1744;p19"/>
              <p:cNvGrpSpPr/>
              <p:nvPr/>
            </p:nvGrpSpPr>
            <p:grpSpPr>
              <a:xfrm>
                <a:off x="2030200" y="685625"/>
                <a:ext cx="143400" cy="2454350"/>
                <a:chOff x="2436050" y="685625"/>
                <a:chExt cx="143400" cy="2454350"/>
              </a:xfrm>
            </p:grpSpPr>
            <p:sp>
              <p:nvSpPr>
                <p:cNvPr id="1745" name="Google Shape;1745;p1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6" name="Google Shape;1746;p1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7" name="Google Shape;1747;p1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8" name="Google Shape;1748;p1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9" name="Google Shape;1749;p1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0" name="Google Shape;1750;p1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1" name="Google Shape;1751;p1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2" name="Google Shape;1752;p1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3" name="Google Shape;1753;p1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4" name="Google Shape;1754;p1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5" name="Google Shape;1755;p1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6" name="Google Shape;1756;p1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757" name="Google Shape;1757;p19"/>
              <p:cNvGrpSpPr/>
              <p:nvPr/>
            </p:nvGrpSpPr>
            <p:grpSpPr>
              <a:xfrm>
                <a:off x="2030200" y="685625"/>
                <a:ext cx="143400" cy="2454350"/>
                <a:chOff x="2436050" y="685625"/>
                <a:chExt cx="143400" cy="2454350"/>
              </a:xfrm>
            </p:grpSpPr>
            <p:sp>
              <p:nvSpPr>
                <p:cNvPr id="1758" name="Google Shape;1758;p1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9" name="Google Shape;1759;p1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0" name="Google Shape;1760;p1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1" name="Google Shape;1761;p1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2" name="Google Shape;1762;p1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3" name="Google Shape;1763;p1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4" name="Google Shape;1764;p1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5" name="Google Shape;1765;p1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6" name="Google Shape;1766;p1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7" name="Google Shape;1767;p1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8" name="Google Shape;1768;p1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9" name="Google Shape;1769;p1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770" name="Google Shape;1770;p19"/>
            <p:cNvGrpSpPr/>
            <p:nvPr/>
          </p:nvGrpSpPr>
          <p:grpSpPr>
            <a:xfrm>
              <a:off x="8368450" y="-116950"/>
              <a:ext cx="143400" cy="2454350"/>
              <a:chOff x="2436050" y="685625"/>
              <a:chExt cx="143400" cy="2454350"/>
            </a:xfrm>
          </p:grpSpPr>
          <p:grpSp>
            <p:nvGrpSpPr>
              <p:cNvPr id="1771" name="Google Shape;1771;p19"/>
              <p:cNvGrpSpPr/>
              <p:nvPr/>
            </p:nvGrpSpPr>
            <p:grpSpPr>
              <a:xfrm>
                <a:off x="2436050" y="685625"/>
                <a:ext cx="143400" cy="2454350"/>
                <a:chOff x="2436050" y="685625"/>
                <a:chExt cx="143400" cy="2454350"/>
              </a:xfrm>
            </p:grpSpPr>
            <p:sp>
              <p:nvSpPr>
                <p:cNvPr id="1772" name="Google Shape;1772;p1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3" name="Google Shape;1773;p1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4" name="Google Shape;1774;p1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5" name="Google Shape;1775;p1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6" name="Google Shape;1776;p1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7" name="Google Shape;1777;p1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8" name="Google Shape;1778;p1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9" name="Google Shape;1779;p1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0" name="Google Shape;1780;p1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1" name="Google Shape;1781;p1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2" name="Google Shape;1782;p1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3" name="Google Shape;1783;p1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784" name="Google Shape;1784;p19"/>
              <p:cNvGrpSpPr/>
              <p:nvPr/>
            </p:nvGrpSpPr>
            <p:grpSpPr>
              <a:xfrm>
                <a:off x="2436050" y="685625"/>
                <a:ext cx="143400" cy="2454350"/>
                <a:chOff x="2436050" y="685625"/>
                <a:chExt cx="143400" cy="2454350"/>
              </a:xfrm>
            </p:grpSpPr>
            <p:sp>
              <p:nvSpPr>
                <p:cNvPr id="1785" name="Google Shape;1785;p1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6" name="Google Shape;1786;p1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7" name="Google Shape;1787;p1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8" name="Google Shape;1788;p1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9" name="Google Shape;1789;p1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0" name="Google Shape;1790;p1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1" name="Google Shape;1791;p1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2" name="Google Shape;1792;p1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3" name="Google Shape;1793;p1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4" name="Google Shape;1794;p1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5" name="Google Shape;1795;p1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6" name="Google Shape;1796;p1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797" name="Google Shape;1797;p19"/>
            <p:cNvGrpSpPr/>
            <p:nvPr/>
          </p:nvGrpSpPr>
          <p:grpSpPr>
            <a:xfrm>
              <a:off x="8817825" y="2397625"/>
              <a:ext cx="143400" cy="2454350"/>
              <a:chOff x="2030200" y="685625"/>
              <a:chExt cx="143400" cy="2454350"/>
            </a:xfrm>
          </p:grpSpPr>
          <p:grpSp>
            <p:nvGrpSpPr>
              <p:cNvPr id="1798" name="Google Shape;1798;p19"/>
              <p:cNvGrpSpPr/>
              <p:nvPr/>
            </p:nvGrpSpPr>
            <p:grpSpPr>
              <a:xfrm>
                <a:off x="2030200" y="685625"/>
                <a:ext cx="143400" cy="2454350"/>
                <a:chOff x="2436050" y="685625"/>
                <a:chExt cx="143400" cy="2454350"/>
              </a:xfrm>
            </p:grpSpPr>
            <p:sp>
              <p:nvSpPr>
                <p:cNvPr id="1799" name="Google Shape;1799;p1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0" name="Google Shape;1800;p1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1" name="Google Shape;1801;p1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2" name="Google Shape;1802;p1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3" name="Google Shape;1803;p1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4" name="Google Shape;1804;p1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5" name="Google Shape;1805;p1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6" name="Google Shape;1806;p1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7" name="Google Shape;1807;p1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8" name="Google Shape;1808;p1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9" name="Google Shape;1809;p1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0" name="Google Shape;1810;p1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11" name="Google Shape;1811;p19"/>
              <p:cNvGrpSpPr/>
              <p:nvPr/>
            </p:nvGrpSpPr>
            <p:grpSpPr>
              <a:xfrm>
                <a:off x="2030200" y="685625"/>
                <a:ext cx="143400" cy="2454350"/>
                <a:chOff x="2436050" y="685625"/>
                <a:chExt cx="143400" cy="2454350"/>
              </a:xfrm>
            </p:grpSpPr>
            <p:sp>
              <p:nvSpPr>
                <p:cNvPr id="1812" name="Google Shape;1812;p1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3" name="Google Shape;1813;p1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4" name="Google Shape;1814;p1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5" name="Google Shape;1815;p1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6" name="Google Shape;1816;p1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7" name="Google Shape;1817;p1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8" name="Google Shape;1818;p1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9" name="Google Shape;1819;p1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0" name="Google Shape;1820;p1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1" name="Google Shape;1821;p1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2" name="Google Shape;1822;p1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3" name="Google Shape;1823;p1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24" name="Shape 1824"/>
        <p:cNvGrpSpPr/>
        <p:nvPr/>
      </p:nvGrpSpPr>
      <p:grpSpPr>
        <a:xfrm>
          <a:off x="0" y="0"/>
          <a:ext cx="0" cy="0"/>
          <a:chOff x="0" y="0"/>
          <a:chExt cx="0" cy="0"/>
        </a:xfrm>
      </p:grpSpPr>
      <p:sp>
        <p:nvSpPr>
          <p:cNvPr id="1825" name="Google Shape;1825;p20"/>
          <p:cNvSpPr txBox="1"/>
          <p:nvPr>
            <p:ph type="title"/>
          </p:nvPr>
        </p:nvSpPr>
        <p:spPr>
          <a:xfrm>
            <a:off x="4613100" y="1711725"/>
            <a:ext cx="3593400" cy="67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6" name="Google Shape;1826;p20"/>
          <p:cNvSpPr txBox="1"/>
          <p:nvPr>
            <p:ph idx="1" type="subTitle"/>
          </p:nvPr>
        </p:nvSpPr>
        <p:spPr>
          <a:xfrm>
            <a:off x="4613275" y="2384925"/>
            <a:ext cx="3593400" cy="863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27" name="Google Shape;1827;p20"/>
          <p:cNvGrpSpPr/>
          <p:nvPr/>
        </p:nvGrpSpPr>
        <p:grpSpPr>
          <a:xfrm>
            <a:off x="177725" y="-363653"/>
            <a:ext cx="8709000" cy="5801328"/>
            <a:chOff x="177725" y="-363653"/>
            <a:chExt cx="8709000" cy="5801328"/>
          </a:xfrm>
        </p:grpSpPr>
        <p:grpSp>
          <p:nvGrpSpPr>
            <p:cNvPr id="1828" name="Google Shape;1828;p20"/>
            <p:cNvGrpSpPr/>
            <p:nvPr/>
          </p:nvGrpSpPr>
          <p:grpSpPr>
            <a:xfrm>
              <a:off x="177725" y="-363653"/>
              <a:ext cx="8709000" cy="4967654"/>
              <a:chOff x="177725" y="-363653"/>
              <a:chExt cx="8709000" cy="4967654"/>
            </a:xfrm>
          </p:grpSpPr>
          <p:grpSp>
            <p:nvGrpSpPr>
              <p:cNvPr id="1829" name="Google Shape;1829;p20"/>
              <p:cNvGrpSpPr/>
              <p:nvPr/>
            </p:nvGrpSpPr>
            <p:grpSpPr>
              <a:xfrm>
                <a:off x="8743325" y="-363653"/>
                <a:ext cx="143400" cy="2454350"/>
                <a:chOff x="2436050" y="685625"/>
                <a:chExt cx="143400" cy="2454350"/>
              </a:xfrm>
            </p:grpSpPr>
            <p:grpSp>
              <p:nvGrpSpPr>
                <p:cNvPr id="1830" name="Google Shape;1830;p20"/>
                <p:cNvGrpSpPr/>
                <p:nvPr/>
              </p:nvGrpSpPr>
              <p:grpSpPr>
                <a:xfrm>
                  <a:off x="2436050" y="685625"/>
                  <a:ext cx="143400" cy="2454350"/>
                  <a:chOff x="2436050" y="685625"/>
                  <a:chExt cx="143400" cy="2454350"/>
                </a:xfrm>
              </p:grpSpPr>
              <p:sp>
                <p:nvSpPr>
                  <p:cNvPr id="1831" name="Google Shape;1831;p2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2" name="Google Shape;1832;p2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3" name="Google Shape;1833;p2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4" name="Google Shape;1834;p2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5" name="Google Shape;1835;p2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6" name="Google Shape;1836;p2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7" name="Google Shape;1837;p2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8" name="Google Shape;1838;p2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9" name="Google Shape;1839;p2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0" name="Google Shape;1840;p2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1" name="Google Shape;1841;p2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2" name="Google Shape;1842;p2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43" name="Google Shape;1843;p20"/>
                <p:cNvGrpSpPr/>
                <p:nvPr/>
              </p:nvGrpSpPr>
              <p:grpSpPr>
                <a:xfrm>
                  <a:off x="2436050" y="685625"/>
                  <a:ext cx="143400" cy="2454350"/>
                  <a:chOff x="2436050" y="685625"/>
                  <a:chExt cx="143400" cy="2454350"/>
                </a:xfrm>
              </p:grpSpPr>
              <p:sp>
                <p:nvSpPr>
                  <p:cNvPr id="1844" name="Google Shape;1844;p2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5" name="Google Shape;1845;p2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6" name="Google Shape;1846;p2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7" name="Google Shape;1847;p2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8" name="Google Shape;1848;p2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9" name="Google Shape;1849;p2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0" name="Google Shape;1850;p2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1" name="Google Shape;1851;p2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2" name="Google Shape;1852;p2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3" name="Google Shape;1853;p2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4" name="Google Shape;1854;p2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5" name="Google Shape;1855;p2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856" name="Google Shape;1856;p20"/>
              <p:cNvGrpSpPr/>
              <p:nvPr/>
            </p:nvGrpSpPr>
            <p:grpSpPr>
              <a:xfrm>
                <a:off x="177725" y="-345150"/>
                <a:ext cx="143400" cy="2454350"/>
                <a:chOff x="2030200" y="685625"/>
                <a:chExt cx="143400" cy="2454350"/>
              </a:xfrm>
            </p:grpSpPr>
            <p:grpSp>
              <p:nvGrpSpPr>
                <p:cNvPr id="1857" name="Google Shape;1857;p20"/>
                <p:cNvGrpSpPr/>
                <p:nvPr/>
              </p:nvGrpSpPr>
              <p:grpSpPr>
                <a:xfrm>
                  <a:off x="2030200" y="685625"/>
                  <a:ext cx="143400" cy="2454350"/>
                  <a:chOff x="2436050" y="685625"/>
                  <a:chExt cx="143400" cy="2454350"/>
                </a:xfrm>
              </p:grpSpPr>
              <p:sp>
                <p:nvSpPr>
                  <p:cNvPr id="1858" name="Google Shape;1858;p2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9" name="Google Shape;1859;p2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0" name="Google Shape;1860;p2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1" name="Google Shape;1861;p2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2" name="Google Shape;1862;p2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3" name="Google Shape;1863;p2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4" name="Google Shape;1864;p2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5" name="Google Shape;1865;p2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6" name="Google Shape;1866;p2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7" name="Google Shape;1867;p2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8" name="Google Shape;1868;p2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9" name="Google Shape;1869;p2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70" name="Google Shape;1870;p20"/>
                <p:cNvGrpSpPr/>
                <p:nvPr/>
              </p:nvGrpSpPr>
              <p:grpSpPr>
                <a:xfrm>
                  <a:off x="2030200" y="685625"/>
                  <a:ext cx="143400" cy="2454350"/>
                  <a:chOff x="2436050" y="685625"/>
                  <a:chExt cx="143400" cy="2454350"/>
                </a:xfrm>
              </p:grpSpPr>
              <p:sp>
                <p:nvSpPr>
                  <p:cNvPr id="1871" name="Google Shape;1871;p2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2" name="Google Shape;1872;p2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3" name="Google Shape;1873;p2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4" name="Google Shape;1874;p2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5" name="Google Shape;1875;p2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6" name="Google Shape;1876;p2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7" name="Google Shape;1877;p2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8" name="Google Shape;1878;p2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9" name="Google Shape;1879;p2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0" name="Google Shape;1880;p2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1" name="Google Shape;1881;p2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2" name="Google Shape;1882;p2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883" name="Google Shape;1883;p20"/>
              <p:cNvGrpSpPr/>
              <p:nvPr/>
            </p:nvGrpSpPr>
            <p:grpSpPr>
              <a:xfrm>
                <a:off x="8430900" y="2149651"/>
                <a:ext cx="143400" cy="2454350"/>
                <a:chOff x="2436050" y="685625"/>
                <a:chExt cx="143400" cy="2454350"/>
              </a:xfrm>
            </p:grpSpPr>
            <p:grpSp>
              <p:nvGrpSpPr>
                <p:cNvPr id="1884" name="Google Shape;1884;p20"/>
                <p:cNvGrpSpPr/>
                <p:nvPr/>
              </p:nvGrpSpPr>
              <p:grpSpPr>
                <a:xfrm>
                  <a:off x="2436050" y="685625"/>
                  <a:ext cx="143400" cy="2454350"/>
                  <a:chOff x="2436050" y="685625"/>
                  <a:chExt cx="143400" cy="2454350"/>
                </a:xfrm>
              </p:grpSpPr>
              <p:sp>
                <p:nvSpPr>
                  <p:cNvPr id="1885" name="Google Shape;1885;p2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6" name="Google Shape;1886;p2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7" name="Google Shape;1887;p2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8" name="Google Shape;1888;p2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9" name="Google Shape;1889;p2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0" name="Google Shape;1890;p2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1" name="Google Shape;1891;p2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2" name="Google Shape;1892;p2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3" name="Google Shape;1893;p2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4" name="Google Shape;1894;p2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5" name="Google Shape;1895;p2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6" name="Google Shape;1896;p2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97" name="Google Shape;1897;p20"/>
                <p:cNvGrpSpPr/>
                <p:nvPr/>
              </p:nvGrpSpPr>
              <p:grpSpPr>
                <a:xfrm>
                  <a:off x="2436050" y="685625"/>
                  <a:ext cx="143400" cy="2454350"/>
                  <a:chOff x="2436050" y="685625"/>
                  <a:chExt cx="143400" cy="2454350"/>
                </a:xfrm>
              </p:grpSpPr>
              <p:sp>
                <p:nvSpPr>
                  <p:cNvPr id="1898" name="Google Shape;1898;p2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9" name="Google Shape;1899;p2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0" name="Google Shape;1900;p2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1" name="Google Shape;1901;p2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2" name="Google Shape;1902;p2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3" name="Google Shape;1903;p2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4" name="Google Shape;1904;p2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5" name="Google Shape;1905;p2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6" name="Google Shape;1906;p2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7" name="Google Shape;1907;p2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8" name="Google Shape;1908;p2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9" name="Google Shape;1909;p2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grpSp>
          <p:nvGrpSpPr>
            <p:cNvPr id="1910" name="Google Shape;1910;p20"/>
            <p:cNvGrpSpPr/>
            <p:nvPr/>
          </p:nvGrpSpPr>
          <p:grpSpPr>
            <a:xfrm>
              <a:off x="713225" y="2983325"/>
              <a:ext cx="143400" cy="2454350"/>
              <a:chOff x="2030200" y="685625"/>
              <a:chExt cx="143400" cy="2454350"/>
            </a:xfrm>
          </p:grpSpPr>
          <p:grpSp>
            <p:nvGrpSpPr>
              <p:cNvPr id="1911" name="Google Shape;1911;p20"/>
              <p:cNvGrpSpPr/>
              <p:nvPr/>
            </p:nvGrpSpPr>
            <p:grpSpPr>
              <a:xfrm>
                <a:off x="2030200" y="685625"/>
                <a:ext cx="143400" cy="2454350"/>
                <a:chOff x="2436050" y="685625"/>
                <a:chExt cx="143400" cy="2454350"/>
              </a:xfrm>
            </p:grpSpPr>
            <p:sp>
              <p:nvSpPr>
                <p:cNvPr id="1912" name="Google Shape;1912;p2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3" name="Google Shape;1913;p2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4" name="Google Shape;1914;p2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5" name="Google Shape;1915;p2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6" name="Google Shape;1916;p2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7" name="Google Shape;1917;p2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8" name="Google Shape;1918;p2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9" name="Google Shape;1919;p2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0" name="Google Shape;1920;p2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1" name="Google Shape;1921;p2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2" name="Google Shape;1922;p2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3" name="Google Shape;1923;p2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924" name="Google Shape;1924;p20"/>
              <p:cNvGrpSpPr/>
              <p:nvPr/>
            </p:nvGrpSpPr>
            <p:grpSpPr>
              <a:xfrm>
                <a:off x="2030200" y="685625"/>
                <a:ext cx="143400" cy="2454350"/>
                <a:chOff x="2436050" y="685625"/>
                <a:chExt cx="143400" cy="2454350"/>
              </a:xfrm>
            </p:grpSpPr>
            <p:sp>
              <p:nvSpPr>
                <p:cNvPr id="1925" name="Google Shape;1925;p2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6" name="Google Shape;1926;p2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7" name="Google Shape;1927;p2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8" name="Google Shape;1928;p2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9" name="Google Shape;1929;p2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0" name="Google Shape;1930;p2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1" name="Google Shape;1931;p2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2" name="Google Shape;1932;p2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3" name="Google Shape;1933;p2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4" name="Google Shape;1934;p2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5" name="Google Shape;1935;p2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6" name="Google Shape;1936;p2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p3"/>
          <p:cNvSpPr txBox="1"/>
          <p:nvPr>
            <p:ph type="title"/>
          </p:nvPr>
        </p:nvSpPr>
        <p:spPr>
          <a:xfrm>
            <a:off x="2038200" y="2305981"/>
            <a:ext cx="5067600" cy="837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1" name="Google Shape;121;p3"/>
          <p:cNvSpPr txBox="1"/>
          <p:nvPr>
            <p:ph hasCustomPrompt="1" idx="2" type="title"/>
          </p:nvPr>
        </p:nvSpPr>
        <p:spPr>
          <a:xfrm>
            <a:off x="2038200" y="1374094"/>
            <a:ext cx="50676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2" name="Google Shape;122;p3"/>
          <p:cNvSpPr txBox="1"/>
          <p:nvPr>
            <p:ph idx="1" type="subTitle"/>
          </p:nvPr>
        </p:nvSpPr>
        <p:spPr>
          <a:xfrm>
            <a:off x="2038200" y="3293906"/>
            <a:ext cx="5067600" cy="33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3" name="Google Shape;123;p3"/>
          <p:cNvGrpSpPr/>
          <p:nvPr/>
        </p:nvGrpSpPr>
        <p:grpSpPr>
          <a:xfrm>
            <a:off x="325300" y="-2044295"/>
            <a:ext cx="8314050" cy="5904670"/>
            <a:chOff x="325300" y="-2044295"/>
            <a:chExt cx="8314050" cy="5904670"/>
          </a:xfrm>
        </p:grpSpPr>
        <p:grpSp>
          <p:nvGrpSpPr>
            <p:cNvPr id="124" name="Google Shape;124;p3"/>
            <p:cNvGrpSpPr/>
            <p:nvPr/>
          </p:nvGrpSpPr>
          <p:grpSpPr>
            <a:xfrm>
              <a:off x="325300" y="969600"/>
              <a:ext cx="143400" cy="2454350"/>
              <a:chOff x="2436050" y="685625"/>
              <a:chExt cx="143400" cy="2454350"/>
            </a:xfrm>
          </p:grpSpPr>
          <p:grpSp>
            <p:nvGrpSpPr>
              <p:cNvPr id="125" name="Google Shape;125;p3"/>
              <p:cNvGrpSpPr/>
              <p:nvPr/>
            </p:nvGrpSpPr>
            <p:grpSpPr>
              <a:xfrm>
                <a:off x="2436050" y="685625"/>
                <a:ext cx="143400" cy="2454350"/>
                <a:chOff x="2436050" y="685625"/>
                <a:chExt cx="143400" cy="2454350"/>
              </a:xfrm>
            </p:grpSpPr>
            <p:sp>
              <p:nvSpPr>
                <p:cNvPr id="126" name="Google Shape;126;p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 name="Google Shape;127;p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 name="Google Shape;128;p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 name="Google Shape;129;p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 name="Google Shape;130;p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 name="Google Shape;131;p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 name="Google Shape;132;p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 name="Google Shape;133;p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 name="Google Shape;134;p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 name="Google Shape;135;p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 name="Google Shape;136;p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 name="Google Shape;137;p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8" name="Google Shape;138;p3"/>
              <p:cNvGrpSpPr/>
              <p:nvPr/>
            </p:nvGrpSpPr>
            <p:grpSpPr>
              <a:xfrm>
                <a:off x="2436050" y="685625"/>
                <a:ext cx="143400" cy="2454350"/>
                <a:chOff x="2436050" y="685625"/>
                <a:chExt cx="143400" cy="2454350"/>
              </a:xfrm>
            </p:grpSpPr>
            <p:sp>
              <p:nvSpPr>
                <p:cNvPr id="139" name="Google Shape;139;p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0" name="Google Shape;140;p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 name="Google Shape;141;p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 name="Google Shape;142;p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 name="Google Shape;143;p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 name="Google Shape;144;p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 name="Google Shape;145;p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 name="Google Shape;146;p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 name="Google Shape;147;p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 name="Google Shape;148;p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 name="Google Shape;149;p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 name="Google Shape;150;p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51" name="Google Shape;151;p3"/>
            <p:cNvGrpSpPr/>
            <p:nvPr/>
          </p:nvGrpSpPr>
          <p:grpSpPr>
            <a:xfrm>
              <a:off x="7105800" y="-2044295"/>
              <a:ext cx="143400" cy="2454350"/>
              <a:chOff x="2436050" y="685625"/>
              <a:chExt cx="143400" cy="2454350"/>
            </a:xfrm>
          </p:grpSpPr>
          <p:grpSp>
            <p:nvGrpSpPr>
              <p:cNvPr id="152" name="Google Shape;152;p3"/>
              <p:cNvGrpSpPr/>
              <p:nvPr/>
            </p:nvGrpSpPr>
            <p:grpSpPr>
              <a:xfrm>
                <a:off x="2436050" y="685625"/>
                <a:ext cx="143400" cy="2454350"/>
                <a:chOff x="2436050" y="685625"/>
                <a:chExt cx="143400" cy="2454350"/>
              </a:xfrm>
            </p:grpSpPr>
            <p:sp>
              <p:nvSpPr>
                <p:cNvPr id="153" name="Google Shape;153;p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4" name="Google Shape;154;p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 name="Google Shape;155;p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 name="Google Shape;157;p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 name="Google Shape;158;p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 name="Google Shape;159;p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 name="Google Shape;160;p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 name="Google Shape;161;p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 name="Google Shape;162;p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 name="Google Shape;163;p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 name="Google Shape;164;p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65" name="Google Shape;165;p3"/>
              <p:cNvGrpSpPr/>
              <p:nvPr/>
            </p:nvGrpSpPr>
            <p:grpSpPr>
              <a:xfrm>
                <a:off x="2436050" y="685625"/>
                <a:ext cx="143400" cy="2454350"/>
                <a:chOff x="2436050" y="685625"/>
                <a:chExt cx="143400" cy="2454350"/>
              </a:xfrm>
            </p:grpSpPr>
            <p:sp>
              <p:nvSpPr>
                <p:cNvPr id="166" name="Google Shape;166;p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 name="Google Shape;168;p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 name="Google Shape;170;p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1" name="Google Shape;171;p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 name="Google Shape;172;p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3" name="Google Shape;173;p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 name="Google Shape;174;p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 name="Google Shape;175;p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 name="Google Shape;176;p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 name="Google Shape;177;p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78" name="Google Shape;178;p3"/>
            <p:cNvGrpSpPr/>
            <p:nvPr/>
          </p:nvGrpSpPr>
          <p:grpSpPr>
            <a:xfrm>
              <a:off x="8495950" y="1406025"/>
              <a:ext cx="143400" cy="2454350"/>
              <a:chOff x="2436050" y="685625"/>
              <a:chExt cx="143400" cy="2454350"/>
            </a:xfrm>
          </p:grpSpPr>
          <p:grpSp>
            <p:nvGrpSpPr>
              <p:cNvPr id="179" name="Google Shape;179;p3"/>
              <p:cNvGrpSpPr/>
              <p:nvPr/>
            </p:nvGrpSpPr>
            <p:grpSpPr>
              <a:xfrm>
                <a:off x="2436050" y="685625"/>
                <a:ext cx="143400" cy="2454350"/>
                <a:chOff x="2436050" y="685625"/>
                <a:chExt cx="143400" cy="2454350"/>
              </a:xfrm>
            </p:grpSpPr>
            <p:sp>
              <p:nvSpPr>
                <p:cNvPr id="180" name="Google Shape;180;p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1" name="Google Shape;181;p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 name="Google Shape;182;p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 name="Google Shape;183;p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 name="Google Shape;184;p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 name="Google Shape;185;p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 name="Google Shape;186;p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 name="Google Shape;187;p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9" name="Google Shape;189;p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 name="Google Shape;190;p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92" name="Google Shape;192;p3"/>
              <p:cNvGrpSpPr/>
              <p:nvPr/>
            </p:nvGrpSpPr>
            <p:grpSpPr>
              <a:xfrm>
                <a:off x="2436050" y="685625"/>
                <a:ext cx="143400" cy="2454350"/>
                <a:chOff x="2436050" y="685625"/>
                <a:chExt cx="143400" cy="2454350"/>
              </a:xfrm>
            </p:grpSpPr>
            <p:sp>
              <p:nvSpPr>
                <p:cNvPr id="193" name="Google Shape;193;p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 name="Google Shape;194;p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 name="Google Shape;195;p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 name="Google Shape;196;p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 name="Google Shape;197;p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 name="Google Shape;198;p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 name="Google Shape;200;p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 name="Google Shape;201;p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 name="Google Shape;203;p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 name="Google Shape;204;p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37" name="Shape 1937"/>
        <p:cNvGrpSpPr/>
        <p:nvPr/>
      </p:nvGrpSpPr>
      <p:grpSpPr>
        <a:xfrm>
          <a:off x="0" y="0"/>
          <a:ext cx="0" cy="0"/>
          <a:chOff x="0" y="0"/>
          <a:chExt cx="0" cy="0"/>
        </a:xfrm>
      </p:grpSpPr>
      <p:grpSp>
        <p:nvGrpSpPr>
          <p:cNvPr id="1938" name="Google Shape;1938;p21"/>
          <p:cNvGrpSpPr/>
          <p:nvPr/>
        </p:nvGrpSpPr>
        <p:grpSpPr>
          <a:xfrm>
            <a:off x="132175" y="-570343"/>
            <a:ext cx="8829050" cy="5422318"/>
            <a:chOff x="132175" y="-570343"/>
            <a:chExt cx="8829050" cy="5422318"/>
          </a:xfrm>
        </p:grpSpPr>
        <p:grpSp>
          <p:nvGrpSpPr>
            <p:cNvPr id="1939" name="Google Shape;1939;p21"/>
            <p:cNvGrpSpPr/>
            <p:nvPr/>
          </p:nvGrpSpPr>
          <p:grpSpPr>
            <a:xfrm>
              <a:off x="132175" y="-570343"/>
              <a:ext cx="143400" cy="2454350"/>
              <a:chOff x="2436050" y="685625"/>
              <a:chExt cx="143400" cy="2454350"/>
            </a:xfrm>
          </p:grpSpPr>
          <p:grpSp>
            <p:nvGrpSpPr>
              <p:cNvPr id="1940" name="Google Shape;1940;p21"/>
              <p:cNvGrpSpPr/>
              <p:nvPr/>
            </p:nvGrpSpPr>
            <p:grpSpPr>
              <a:xfrm>
                <a:off x="2436050" y="685625"/>
                <a:ext cx="143400" cy="2454350"/>
                <a:chOff x="2436050" y="685625"/>
                <a:chExt cx="143400" cy="2454350"/>
              </a:xfrm>
            </p:grpSpPr>
            <p:sp>
              <p:nvSpPr>
                <p:cNvPr id="1941" name="Google Shape;1941;p2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2" name="Google Shape;1942;p2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3" name="Google Shape;1943;p2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4" name="Google Shape;1944;p2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5" name="Google Shape;1945;p2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6" name="Google Shape;1946;p2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7" name="Google Shape;1947;p2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8" name="Google Shape;1948;p2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9" name="Google Shape;1949;p2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0" name="Google Shape;1950;p2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1" name="Google Shape;1951;p2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2" name="Google Shape;1952;p2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953" name="Google Shape;1953;p21"/>
              <p:cNvGrpSpPr/>
              <p:nvPr/>
            </p:nvGrpSpPr>
            <p:grpSpPr>
              <a:xfrm>
                <a:off x="2436050" y="685625"/>
                <a:ext cx="143400" cy="2454350"/>
                <a:chOff x="2436050" y="685625"/>
                <a:chExt cx="143400" cy="2454350"/>
              </a:xfrm>
            </p:grpSpPr>
            <p:sp>
              <p:nvSpPr>
                <p:cNvPr id="1954" name="Google Shape;1954;p2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5" name="Google Shape;1955;p2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6" name="Google Shape;1956;p2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7" name="Google Shape;1957;p2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8" name="Google Shape;1958;p2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59" name="Google Shape;1959;p2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0" name="Google Shape;1960;p2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1" name="Google Shape;1961;p2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2" name="Google Shape;1962;p2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3" name="Google Shape;1963;p2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4" name="Google Shape;1964;p2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5" name="Google Shape;1965;p2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966" name="Google Shape;1966;p21"/>
            <p:cNvGrpSpPr/>
            <p:nvPr/>
          </p:nvGrpSpPr>
          <p:grpSpPr>
            <a:xfrm>
              <a:off x="426075" y="1344575"/>
              <a:ext cx="143400" cy="2454350"/>
              <a:chOff x="2030200" y="685625"/>
              <a:chExt cx="143400" cy="2454350"/>
            </a:xfrm>
          </p:grpSpPr>
          <p:grpSp>
            <p:nvGrpSpPr>
              <p:cNvPr id="1967" name="Google Shape;1967;p21"/>
              <p:cNvGrpSpPr/>
              <p:nvPr/>
            </p:nvGrpSpPr>
            <p:grpSpPr>
              <a:xfrm>
                <a:off x="2030200" y="685625"/>
                <a:ext cx="143400" cy="2454350"/>
                <a:chOff x="2436050" y="685625"/>
                <a:chExt cx="143400" cy="2454350"/>
              </a:xfrm>
            </p:grpSpPr>
            <p:sp>
              <p:nvSpPr>
                <p:cNvPr id="1968" name="Google Shape;1968;p2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9" name="Google Shape;1969;p2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0" name="Google Shape;1970;p2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1" name="Google Shape;1971;p2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2" name="Google Shape;1972;p2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3" name="Google Shape;1973;p2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4" name="Google Shape;1974;p2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5" name="Google Shape;1975;p2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6" name="Google Shape;1976;p2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7" name="Google Shape;1977;p2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8" name="Google Shape;1978;p2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79" name="Google Shape;1979;p2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980" name="Google Shape;1980;p21"/>
              <p:cNvGrpSpPr/>
              <p:nvPr/>
            </p:nvGrpSpPr>
            <p:grpSpPr>
              <a:xfrm>
                <a:off x="2030200" y="685625"/>
                <a:ext cx="143400" cy="2454350"/>
                <a:chOff x="2436050" y="685625"/>
                <a:chExt cx="143400" cy="2454350"/>
              </a:xfrm>
            </p:grpSpPr>
            <p:sp>
              <p:nvSpPr>
                <p:cNvPr id="1981" name="Google Shape;1981;p2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2" name="Google Shape;1982;p2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3" name="Google Shape;1983;p2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4" name="Google Shape;1984;p2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5" name="Google Shape;1985;p2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6" name="Google Shape;1986;p2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7" name="Google Shape;1987;p2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8" name="Google Shape;1988;p2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9" name="Google Shape;1989;p2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0" name="Google Shape;1990;p2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1" name="Google Shape;1991;p2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2" name="Google Shape;1992;p2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993" name="Google Shape;1993;p21"/>
            <p:cNvGrpSpPr/>
            <p:nvPr/>
          </p:nvGrpSpPr>
          <p:grpSpPr>
            <a:xfrm>
              <a:off x="8520850" y="-116950"/>
              <a:ext cx="143400" cy="2454350"/>
              <a:chOff x="2436050" y="685625"/>
              <a:chExt cx="143400" cy="2454350"/>
            </a:xfrm>
          </p:grpSpPr>
          <p:grpSp>
            <p:nvGrpSpPr>
              <p:cNvPr id="1994" name="Google Shape;1994;p21"/>
              <p:cNvGrpSpPr/>
              <p:nvPr/>
            </p:nvGrpSpPr>
            <p:grpSpPr>
              <a:xfrm>
                <a:off x="2436050" y="685625"/>
                <a:ext cx="143400" cy="2454350"/>
                <a:chOff x="2436050" y="685625"/>
                <a:chExt cx="143400" cy="2454350"/>
              </a:xfrm>
            </p:grpSpPr>
            <p:sp>
              <p:nvSpPr>
                <p:cNvPr id="1995" name="Google Shape;1995;p2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6" name="Google Shape;1996;p2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7" name="Google Shape;1997;p2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8" name="Google Shape;1998;p2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9" name="Google Shape;1999;p2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0" name="Google Shape;2000;p2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1" name="Google Shape;2001;p2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2" name="Google Shape;2002;p2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3" name="Google Shape;2003;p2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4" name="Google Shape;2004;p2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5" name="Google Shape;2005;p2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6" name="Google Shape;2006;p2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07" name="Google Shape;2007;p21"/>
              <p:cNvGrpSpPr/>
              <p:nvPr/>
            </p:nvGrpSpPr>
            <p:grpSpPr>
              <a:xfrm>
                <a:off x="2436050" y="685625"/>
                <a:ext cx="143400" cy="2454350"/>
                <a:chOff x="2436050" y="685625"/>
                <a:chExt cx="143400" cy="2454350"/>
              </a:xfrm>
            </p:grpSpPr>
            <p:sp>
              <p:nvSpPr>
                <p:cNvPr id="2008" name="Google Shape;2008;p2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9" name="Google Shape;2009;p2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0" name="Google Shape;2010;p2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1" name="Google Shape;2011;p2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2" name="Google Shape;2012;p2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3" name="Google Shape;2013;p2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4" name="Google Shape;2014;p2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5" name="Google Shape;2015;p2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6" name="Google Shape;2016;p2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7" name="Google Shape;2017;p2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8" name="Google Shape;2018;p2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9" name="Google Shape;2019;p2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020" name="Google Shape;2020;p21"/>
            <p:cNvGrpSpPr/>
            <p:nvPr/>
          </p:nvGrpSpPr>
          <p:grpSpPr>
            <a:xfrm>
              <a:off x="8817825" y="2397625"/>
              <a:ext cx="143400" cy="2454350"/>
              <a:chOff x="2030200" y="685625"/>
              <a:chExt cx="143400" cy="2454350"/>
            </a:xfrm>
          </p:grpSpPr>
          <p:grpSp>
            <p:nvGrpSpPr>
              <p:cNvPr id="2021" name="Google Shape;2021;p21"/>
              <p:cNvGrpSpPr/>
              <p:nvPr/>
            </p:nvGrpSpPr>
            <p:grpSpPr>
              <a:xfrm>
                <a:off x="2030200" y="685625"/>
                <a:ext cx="143400" cy="2454350"/>
                <a:chOff x="2436050" y="685625"/>
                <a:chExt cx="143400" cy="2454350"/>
              </a:xfrm>
            </p:grpSpPr>
            <p:sp>
              <p:nvSpPr>
                <p:cNvPr id="2022" name="Google Shape;2022;p2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3" name="Google Shape;2023;p2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4" name="Google Shape;2024;p2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5" name="Google Shape;2025;p2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6" name="Google Shape;2026;p2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7" name="Google Shape;2027;p2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8" name="Google Shape;2028;p2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9" name="Google Shape;2029;p2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0" name="Google Shape;2030;p2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1" name="Google Shape;2031;p2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2" name="Google Shape;2032;p2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3" name="Google Shape;2033;p2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34" name="Google Shape;2034;p21"/>
              <p:cNvGrpSpPr/>
              <p:nvPr/>
            </p:nvGrpSpPr>
            <p:grpSpPr>
              <a:xfrm>
                <a:off x="2030200" y="685625"/>
                <a:ext cx="143400" cy="2454350"/>
                <a:chOff x="2436050" y="685625"/>
                <a:chExt cx="143400" cy="2454350"/>
              </a:xfrm>
            </p:grpSpPr>
            <p:sp>
              <p:nvSpPr>
                <p:cNvPr id="2035" name="Google Shape;2035;p2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6" name="Google Shape;2036;p2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7" name="Google Shape;2037;p2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8" name="Google Shape;2038;p2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9" name="Google Shape;2039;p2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0" name="Google Shape;2040;p2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1" name="Google Shape;2041;p2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2" name="Google Shape;2042;p2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3" name="Google Shape;2043;p2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4" name="Google Shape;2044;p2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5" name="Google Shape;2045;p2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6" name="Google Shape;2046;p2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047" name="Google Shape;204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8" name="Google Shape;2048;p21"/>
          <p:cNvSpPr txBox="1"/>
          <p:nvPr>
            <p:ph idx="1" type="subTitle"/>
          </p:nvPr>
        </p:nvSpPr>
        <p:spPr>
          <a:xfrm>
            <a:off x="4923075" y="2828425"/>
            <a:ext cx="26400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9" name="Google Shape;2049;p21"/>
          <p:cNvSpPr txBox="1"/>
          <p:nvPr>
            <p:ph idx="2" type="subTitle"/>
          </p:nvPr>
        </p:nvSpPr>
        <p:spPr>
          <a:xfrm>
            <a:off x="1580900" y="2828425"/>
            <a:ext cx="26400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0" name="Google Shape;2050;p21"/>
          <p:cNvSpPr txBox="1"/>
          <p:nvPr>
            <p:ph idx="3" type="subTitle"/>
          </p:nvPr>
        </p:nvSpPr>
        <p:spPr>
          <a:xfrm>
            <a:off x="1580911" y="22695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051" name="Google Shape;2051;p21"/>
          <p:cNvSpPr txBox="1"/>
          <p:nvPr>
            <p:ph idx="4" type="subTitle"/>
          </p:nvPr>
        </p:nvSpPr>
        <p:spPr>
          <a:xfrm>
            <a:off x="4923089" y="22695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52" name="Shape 2052"/>
        <p:cNvGrpSpPr/>
        <p:nvPr/>
      </p:nvGrpSpPr>
      <p:grpSpPr>
        <a:xfrm>
          <a:off x="0" y="0"/>
          <a:ext cx="0" cy="0"/>
          <a:chOff x="0" y="0"/>
          <a:chExt cx="0" cy="0"/>
        </a:xfrm>
      </p:grpSpPr>
      <p:grpSp>
        <p:nvGrpSpPr>
          <p:cNvPr id="2053" name="Google Shape;2053;p22"/>
          <p:cNvGrpSpPr/>
          <p:nvPr/>
        </p:nvGrpSpPr>
        <p:grpSpPr>
          <a:xfrm>
            <a:off x="278550" y="-1550697"/>
            <a:ext cx="8608125" cy="5892444"/>
            <a:chOff x="278550" y="-1550697"/>
            <a:chExt cx="8608125" cy="5892444"/>
          </a:xfrm>
        </p:grpSpPr>
        <p:grpSp>
          <p:nvGrpSpPr>
            <p:cNvPr id="2054" name="Google Shape;2054;p22"/>
            <p:cNvGrpSpPr/>
            <p:nvPr/>
          </p:nvGrpSpPr>
          <p:grpSpPr>
            <a:xfrm>
              <a:off x="278550" y="285992"/>
              <a:ext cx="143400" cy="2454350"/>
              <a:chOff x="2436050" y="685625"/>
              <a:chExt cx="143400" cy="2454350"/>
            </a:xfrm>
          </p:grpSpPr>
          <p:grpSp>
            <p:nvGrpSpPr>
              <p:cNvPr id="2055" name="Google Shape;2055;p22"/>
              <p:cNvGrpSpPr/>
              <p:nvPr/>
            </p:nvGrpSpPr>
            <p:grpSpPr>
              <a:xfrm>
                <a:off x="2436050" y="685625"/>
                <a:ext cx="143400" cy="2454350"/>
                <a:chOff x="2436050" y="685625"/>
                <a:chExt cx="143400" cy="2454350"/>
              </a:xfrm>
            </p:grpSpPr>
            <p:sp>
              <p:nvSpPr>
                <p:cNvPr id="2056" name="Google Shape;2056;p2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7" name="Google Shape;2057;p2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8" name="Google Shape;2058;p2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9" name="Google Shape;2059;p2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0" name="Google Shape;2060;p2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1" name="Google Shape;2061;p2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2" name="Google Shape;2062;p2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3" name="Google Shape;2063;p2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4" name="Google Shape;2064;p2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5" name="Google Shape;2065;p2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6" name="Google Shape;2066;p2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67" name="Google Shape;2067;p2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68" name="Google Shape;2068;p22"/>
              <p:cNvGrpSpPr/>
              <p:nvPr/>
            </p:nvGrpSpPr>
            <p:grpSpPr>
              <a:xfrm>
                <a:off x="2436050" y="685625"/>
                <a:ext cx="143400" cy="2454350"/>
                <a:chOff x="2436050" y="685625"/>
                <a:chExt cx="143400" cy="2454350"/>
              </a:xfrm>
            </p:grpSpPr>
            <p:sp>
              <p:nvSpPr>
                <p:cNvPr id="2069" name="Google Shape;2069;p2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0" name="Google Shape;2070;p2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1" name="Google Shape;2071;p2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2" name="Google Shape;2072;p2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3" name="Google Shape;2073;p2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4" name="Google Shape;2074;p2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5" name="Google Shape;2075;p2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6" name="Google Shape;2076;p2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7" name="Google Shape;2077;p2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8" name="Google Shape;2078;p2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79" name="Google Shape;2079;p2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0" name="Google Shape;2080;p2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081" name="Google Shape;2081;p22"/>
            <p:cNvGrpSpPr/>
            <p:nvPr/>
          </p:nvGrpSpPr>
          <p:grpSpPr>
            <a:xfrm>
              <a:off x="8743275" y="1430700"/>
              <a:ext cx="143400" cy="2454350"/>
              <a:chOff x="2436050" y="685625"/>
              <a:chExt cx="143400" cy="2454350"/>
            </a:xfrm>
          </p:grpSpPr>
          <p:grpSp>
            <p:nvGrpSpPr>
              <p:cNvPr id="2082" name="Google Shape;2082;p22"/>
              <p:cNvGrpSpPr/>
              <p:nvPr/>
            </p:nvGrpSpPr>
            <p:grpSpPr>
              <a:xfrm>
                <a:off x="2436050" y="685625"/>
                <a:ext cx="143400" cy="2454350"/>
                <a:chOff x="2436050" y="685625"/>
                <a:chExt cx="143400" cy="2454350"/>
              </a:xfrm>
            </p:grpSpPr>
            <p:sp>
              <p:nvSpPr>
                <p:cNvPr id="2083" name="Google Shape;2083;p2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4" name="Google Shape;2084;p2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5" name="Google Shape;2085;p2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6" name="Google Shape;2086;p2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7" name="Google Shape;2087;p2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8" name="Google Shape;2088;p2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89" name="Google Shape;2089;p2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0" name="Google Shape;2090;p2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1" name="Google Shape;2091;p2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2" name="Google Shape;2092;p2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3" name="Google Shape;2093;p2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4" name="Google Shape;2094;p2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95" name="Google Shape;2095;p22"/>
              <p:cNvGrpSpPr/>
              <p:nvPr/>
            </p:nvGrpSpPr>
            <p:grpSpPr>
              <a:xfrm>
                <a:off x="2436050" y="685625"/>
                <a:ext cx="143400" cy="2454350"/>
                <a:chOff x="2436050" y="685625"/>
                <a:chExt cx="143400" cy="2454350"/>
              </a:xfrm>
            </p:grpSpPr>
            <p:sp>
              <p:nvSpPr>
                <p:cNvPr id="2096" name="Google Shape;2096;p2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7" name="Google Shape;2097;p2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8" name="Google Shape;2098;p2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9" name="Google Shape;2099;p2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0" name="Google Shape;2100;p2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1" name="Google Shape;2101;p2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2" name="Google Shape;2102;p2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3" name="Google Shape;2103;p2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4" name="Google Shape;2104;p2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5" name="Google Shape;2105;p2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6" name="Google Shape;2106;p2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07" name="Google Shape;2107;p2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108" name="Google Shape;2108;p22"/>
            <p:cNvGrpSpPr/>
            <p:nvPr/>
          </p:nvGrpSpPr>
          <p:grpSpPr>
            <a:xfrm>
              <a:off x="641513" y="1887397"/>
              <a:ext cx="143400" cy="2454350"/>
              <a:chOff x="2436050" y="685625"/>
              <a:chExt cx="143400" cy="2454350"/>
            </a:xfrm>
          </p:grpSpPr>
          <p:grpSp>
            <p:nvGrpSpPr>
              <p:cNvPr id="2109" name="Google Shape;2109;p22"/>
              <p:cNvGrpSpPr/>
              <p:nvPr/>
            </p:nvGrpSpPr>
            <p:grpSpPr>
              <a:xfrm>
                <a:off x="2436050" y="685625"/>
                <a:ext cx="143400" cy="2454350"/>
                <a:chOff x="2436050" y="685625"/>
                <a:chExt cx="143400" cy="2454350"/>
              </a:xfrm>
            </p:grpSpPr>
            <p:sp>
              <p:nvSpPr>
                <p:cNvPr id="2110" name="Google Shape;2110;p2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1" name="Google Shape;2111;p2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2" name="Google Shape;2112;p2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3" name="Google Shape;2113;p2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4" name="Google Shape;2114;p2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5" name="Google Shape;2115;p2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6" name="Google Shape;2116;p2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7" name="Google Shape;2117;p2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8" name="Google Shape;2118;p2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19" name="Google Shape;2119;p2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0" name="Google Shape;2120;p2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1" name="Google Shape;2121;p2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22" name="Google Shape;2122;p22"/>
              <p:cNvGrpSpPr/>
              <p:nvPr/>
            </p:nvGrpSpPr>
            <p:grpSpPr>
              <a:xfrm>
                <a:off x="2436050" y="685625"/>
                <a:ext cx="143400" cy="2454350"/>
                <a:chOff x="2436050" y="685625"/>
                <a:chExt cx="143400" cy="2454350"/>
              </a:xfrm>
            </p:grpSpPr>
            <p:sp>
              <p:nvSpPr>
                <p:cNvPr id="2123" name="Google Shape;2123;p2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4" name="Google Shape;2124;p2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5" name="Google Shape;2125;p2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6" name="Google Shape;2126;p2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7" name="Google Shape;2127;p2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8" name="Google Shape;2128;p2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9" name="Google Shape;2129;p2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0" name="Google Shape;2130;p2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1" name="Google Shape;2131;p2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2" name="Google Shape;2132;p2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3" name="Google Shape;2133;p2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4" name="Google Shape;2134;p2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135" name="Google Shape;2135;p22"/>
            <p:cNvGrpSpPr/>
            <p:nvPr/>
          </p:nvGrpSpPr>
          <p:grpSpPr>
            <a:xfrm>
              <a:off x="8599875" y="-1550697"/>
              <a:ext cx="143400" cy="2454350"/>
              <a:chOff x="2030200" y="685625"/>
              <a:chExt cx="143400" cy="2454350"/>
            </a:xfrm>
          </p:grpSpPr>
          <p:grpSp>
            <p:nvGrpSpPr>
              <p:cNvPr id="2136" name="Google Shape;2136;p22"/>
              <p:cNvGrpSpPr/>
              <p:nvPr/>
            </p:nvGrpSpPr>
            <p:grpSpPr>
              <a:xfrm>
                <a:off x="2030200" y="685625"/>
                <a:ext cx="143400" cy="2454350"/>
                <a:chOff x="2436050" y="685625"/>
                <a:chExt cx="143400" cy="2454350"/>
              </a:xfrm>
            </p:grpSpPr>
            <p:sp>
              <p:nvSpPr>
                <p:cNvPr id="2137" name="Google Shape;2137;p22"/>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8" name="Google Shape;2138;p22"/>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9" name="Google Shape;2139;p22"/>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0" name="Google Shape;2140;p22"/>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1" name="Google Shape;2141;p22"/>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2" name="Google Shape;2142;p22"/>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3" name="Google Shape;2143;p22"/>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4" name="Google Shape;2144;p22"/>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5" name="Google Shape;2145;p22"/>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6" name="Google Shape;2146;p22"/>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7" name="Google Shape;2147;p22"/>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8" name="Google Shape;2148;p22"/>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49" name="Google Shape;2149;p22"/>
              <p:cNvGrpSpPr/>
              <p:nvPr/>
            </p:nvGrpSpPr>
            <p:grpSpPr>
              <a:xfrm>
                <a:off x="2030200" y="685625"/>
                <a:ext cx="143400" cy="2454350"/>
                <a:chOff x="2436050" y="685625"/>
                <a:chExt cx="143400" cy="2454350"/>
              </a:xfrm>
            </p:grpSpPr>
            <p:sp>
              <p:nvSpPr>
                <p:cNvPr id="2150" name="Google Shape;2150;p22"/>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1" name="Google Shape;2151;p22"/>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2" name="Google Shape;2152;p22"/>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3" name="Google Shape;2153;p22"/>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4" name="Google Shape;2154;p22"/>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5" name="Google Shape;2155;p22"/>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6" name="Google Shape;2156;p22"/>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7" name="Google Shape;2157;p22"/>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8" name="Google Shape;2158;p22"/>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9" name="Google Shape;2159;p22"/>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60" name="Google Shape;2160;p22"/>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61" name="Google Shape;2161;p22"/>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162" name="Google Shape;216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3" name="Google Shape;2163;p22"/>
          <p:cNvSpPr txBox="1"/>
          <p:nvPr>
            <p:ph idx="1" type="subTitle"/>
          </p:nvPr>
        </p:nvSpPr>
        <p:spPr>
          <a:xfrm>
            <a:off x="4832078" y="1820025"/>
            <a:ext cx="3254100" cy="195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4" name="Google Shape;2164;p22"/>
          <p:cNvSpPr txBox="1"/>
          <p:nvPr>
            <p:ph idx="2" type="subTitle"/>
          </p:nvPr>
        </p:nvSpPr>
        <p:spPr>
          <a:xfrm>
            <a:off x="1057900" y="1820025"/>
            <a:ext cx="3254100" cy="195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65" name="Shape 2165"/>
        <p:cNvGrpSpPr/>
        <p:nvPr/>
      </p:nvGrpSpPr>
      <p:grpSpPr>
        <a:xfrm>
          <a:off x="0" y="0"/>
          <a:ext cx="0" cy="0"/>
          <a:chOff x="0" y="0"/>
          <a:chExt cx="0" cy="0"/>
        </a:xfrm>
      </p:grpSpPr>
      <p:grpSp>
        <p:nvGrpSpPr>
          <p:cNvPr id="2166" name="Google Shape;2166;p23"/>
          <p:cNvGrpSpPr/>
          <p:nvPr/>
        </p:nvGrpSpPr>
        <p:grpSpPr>
          <a:xfrm>
            <a:off x="167527" y="0"/>
            <a:ext cx="8808948" cy="5540571"/>
            <a:chOff x="167527" y="0"/>
            <a:chExt cx="8808948" cy="5540571"/>
          </a:xfrm>
        </p:grpSpPr>
        <p:grpSp>
          <p:nvGrpSpPr>
            <p:cNvPr id="2167" name="Google Shape;2167;p23"/>
            <p:cNvGrpSpPr/>
            <p:nvPr/>
          </p:nvGrpSpPr>
          <p:grpSpPr>
            <a:xfrm>
              <a:off x="167527" y="250475"/>
              <a:ext cx="143400" cy="2454350"/>
              <a:chOff x="2030200" y="685625"/>
              <a:chExt cx="143400" cy="2454350"/>
            </a:xfrm>
          </p:grpSpPr>
          <p:grpSp>
            <p:nvGrpSpPr>
              <p:cNvPr id="2168" name="Google Shape;2168;p23"/>
              <p:cNvGrpSpPr/>
              <p:nvPr/>
            </p:nvGrpSpPr>
            <p:grpSpPr>
              <a:xfrm>
                <a:off x="2030200" y="685625"/>
                <a:ext cx="143400" cy="2454350"/>
                <a:chOff x="2436050" y="685625"/>
                <a:chExt cx="143400" cy="2454350"/>
              </a:xfrm>
            </p:grpSpPr>
            <p:sp>
              <p:nvSpPr>
                <p:cNvPr id="2169" name="Google Shape;2169;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0" name="Google Shape;2170;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1" name="Google Shape;2171;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2" name="Google Shape;2172;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3" name="Google Shape;2173;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4" name="Google Shape;2174;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5" name="Google Shape;2175;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6" name="Google Shape;2176;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7" name="Google Shape;2177;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8" name="Google Shape;2178;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9" name="Google Shape;2179;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0" name="Google Shape;2180;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81" name="Google Shape;2181;p23"/>
              <p:cNvGrpSpPr/>
              <p:nvPr/>
            </p:nvGrpSpPr>
            <p:grpSpPr>
              <a:xfrm>
                <a:off x="2030200" y="685625"/>
                <a:ext cx="143400" cy="2454350"/>
                <a:chOff x="2436050" y="685625"/>
                <a:chExt cx="143400" cy="2454350"/>
              </a:xfrm>
            </p:grpSpPr>
            <p:sp>
              <p:nvSpPr>
                <p:cNvPr id="2182" name="Google Shape;2182;p2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3" name="Google Shape;2183;p2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4" name="Google Shape;2184;p2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5" name="Google Shape;2185;p2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6" name="Google Shape;2186;p2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7" name="Google Shape;2187;p2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8" name="Google Shape;2188;p2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9" name="Google Shape;2189;p2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0" name="Google Shape;2190;p2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1" name="Google Shape;2191;p2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2" name="Google Shape;2192;p2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3" name="Google Shape;2193;p2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194" name="Google Shape;2194;p23"/>
            <p:cNvGrpSpPr/>
            <p:nvPr/>
          </p:nvGrpSpPr>
          <p:grpSpPr>
            <a:xfrm>
              <a:off x="567577" y="2149650"/>
              <a:ext cx="143400" cy="2454350"/>
              <a:chOff x="2030200" y="685625"/>
              <a:chExt cx="143400" cy="2454350"/>
            </a:xfrm>
          </p:grpSpPr>
          <p:grpSp>
            <p:nvGrpSpPr>
              <p:cNvPr id="2195" name="Google Shape;2195;p23"/>
              <p:cNvGrpSpPr/>
              <p:nvPr/>
            </p:nvGrpSpPr>
            <p:grpSpPr>
              <a:xfrm>
                <a:off x="2030200" y="685625"/>
                <a:ext cx="143400" cy="2454350"/>
                <a:chOff x="2436050" y="685625"/>
                <a:chExt cx="143400" cy="2454350"/>
              </a:xfrm>
            </p:grpSpPr>
            <p:sp>
              <p:nvSpPr>
                <p:cNvPr id="2196" name="Google Shape;2196;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7" name="Google Shape;2197;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8" name="Google Shape;2198;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9" name="Google Shape;2199;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0" name="Google Shape;2200;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1" name="Google Shape;2201;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2" name="Google Shape;2202;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3" name="Google Shape;2203;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4" name="Google Shape;2204;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5" name="Google Shape;2205;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6" name="Google Shape;2206;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7" name="Google Shape;2207;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08" name="Google Shape;2208;p23"/>
              <p:cNvGrpSpPr/>
              <p:nvPr/>
            </p:nvGrpSpPr>
            <p:grpSpPr>
              <a:xfrm>
                <a:off x="2030200" y="685625"/>
                <a:ext cx="143400" cy="2454350"/>
                <a:chOff x="2436050" y="685625"/>
                <a:chExt cx="143400" cy="2454350"/>
              </a:xfrm>
            </p:grpSpPr>
            <p:sp>
              <p:nvSpPr>
                <p:cNvPr id="2209" name="Google Shape;2209;p2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0" name="Google Shape;2210;p2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1" name="Google Shape;2211;p2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2" name="Google Shape;2212;p2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3" name="Google Shape;2213;p2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4" name="Google Shape;2214;p2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5" name="Google Shape;2215;p2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6" name="Google Shape;2216;p2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7" name="Google Shape;2217;p2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8" name="Google Shape;2218;p2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9" name="Google Shape;2219;p2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0" name="Google Shape;2220;p2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221" name="Google Shape;2221;p23"/>
            <p:cNvGrpSpPr/>
            <p:nvPr/>
          </p:nvGrpSpPr>
          <p:grpSpPr>
            <a:xfrm>
              <a:off x="8448575" y="0"/>
              <a:ext cx="143400" cy="2454350"/>
              <a:chOff x="2030200" y="685625"/>
              <a:chExt cx="143400" cy="2454350"/>
            </a:xfrm>
          </p:grpSpPr>
          <p:grpSp>
            <p:nvGrpSpPr>
              <p:cNvPr id="2222" name="Google Shape;2222;p23"/>
              <p:cNvGrpSpPr/>
              <p:nvPr/>
            </p:nvGrpSpPr>
            <p:grpSpPr>
              <a:xfrm>
                <a:off x="2030200" y="685625"/>
                <a:ext cx="143400" cy="2454350"/>
                <a:chOff x="2436050" y="685625"/>
                <a:chExt cx="143400" cy="2454350"/>
              </a:xfrm>
            </p:grpSpPr>
            <p:sp>
              <p:nvSpPr>
                <p:cNvPr id="2223" name="Google Shape;2223;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4" name="Google Shape;2224;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5" name="Google Shape;2225;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6" name="Google Shape;2226;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7" name="Google Shape;2227;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8" name="Google Shape;2228;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9" name="Google Shape;2229;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0" name="Google Shape;2230;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1" name="Google Shape;2231;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2" name="Google Shape;2232;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3" name="Google Shape;2233;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4" name="Google Shape;2234;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35" name="Google Shape;2235;p23"/>
              <p:cNvGrpSpPr/>
              <p:nvPr/>
            </p:nvGrpSpPr>
            <p:grpSpPr>
              <a:xfrm>
                <a:off x="2030200" y="685625"/>
                <a:ext cx="143400" cy="2454350"/>
                <a:chOff x="2436050" y="685625"/>
                <a:chExt cx="143400" cy="2454350"/>
              </a:xfrm>
            </p:grpSpPr>
            <p:sp>
              <p:nvSpPr>
                <p:cNvPr id="2236" name="Google Shape;2236;p2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7" name="Google Shape;2237;p2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8" name="Google Shape;2238;p2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9" name="Google Shape;2239;p2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0" name="Google Shape;2240;p2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1" name="Google Shape;2241;p2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2" name="Google Shape;2242;p2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3" name="Google Shape;2243;p2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4" name="Google Shape;2244;p2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5" name="Google Shape;2245;p2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6" name="Google Shape;2246;p2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7" name="Google Shape;2247;p2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248" name="Google Shape;2248;p23"/>
            <p:cNvGrpSpPr/>
            <p:nvPr/>
          </p:nvGrpSpPr>
          <p:grpSpPr>
            <a:xfrm>
              <a:off x="8833075" y="761150"/>
              <a:ext cx="143400" cy="2454350"/>
              <a:chOff x="2436050" y="685625"/>
              <a:chExt cx="143400" cy="2454350"/>
            </a:xfrm>
          </p:grpSpPr>
          <p:grpSp>
            <p:nvGrpSpPr>
              <p:cNvPr id="2249" name="Google Shape;2249;p23"/>
              <p:cNvGrpSpPr/>
              <p:nvPr/>
            </p:nvGrpSpPr>
            <p:grpSpPr>
              <a:xfrm>
                <a:off x="2436050" y="685625"/>
                <a:ext cx="143400" cy="2454350"/>
                <a:chOff x="2436050" y="685625"/>
                <a:chExt cx="143400" cy="2454350"/>
              </a:xfrm>
            </p:grpSpPr>
            <p:sp>
              <p:nvSpPr>
                <p:cNvPr id="2250" name="Google Shape;2250;p2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1" name="Google Shape;2251;p2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2" name="Google Shape;2252;p2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3" name="Google Shape;2253;p2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4" name="Google Shape;2254;p2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5" name="Google Shape;2255;p2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6" name="Google Shape;2256;p2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7" name="Google Shape;2257;p2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8" name="Google Shape;2258;p2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9" name="Google Shape;2259;p2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0" name="Google Shape;2260;p2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1" name="Google Shape;2261;p2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62" name="Google Shape;2262;p23"/>
              <p:cNvGrpSpPr/>
              <p:nvPr/>
            </p:nvGrpSpPr>
            <p:grpSpPr>
              <a:xfrm>
                <a:off x="2436050" y="685625"/>
                <a:ext cx="143400" cy="2454350"/>
                <a:chOff x="2436050" y="685625"/>
                <a:chExt cx="143400" cy="2454350"/>
              </a:xfrm>
            </p:grpSpPr>
            <p:sp>
              <p:nvSpPr>
                <p:cNvPr id="2263" name="Google Shape;2263;p2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4" name="Google Shape;2264;p2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5" name="Google Shape;2265;p2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6" name="Google Shape;2266;p2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7" name="Google Shape;2267;p2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8" name="Google Shape;2268;p2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9" name="Google Shape;2269;p2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0" name="Google Shape;2270;p2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1" name="Google Shape;2271;p2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2" name="Google Shape;2272;p2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3" name="Google Shape;2273;p2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4" name="Google Shape;2274;p2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275" name="Google Shape;2275;p23"/>
            <p:cNvGrpSpPr/>
            <p:nvPr/>
          </p:nvGrpSpPr>
          <p:grpSpPr>
            <a:xfrm>
              <a:off x="8577800" y="3086221"/>
              <a:ext cx="143400" cy="2454350"/>
              <a:chOff x="2030200" y="685625"/>
              <a:chExt cx="143400" cy="2454350"/>
            </a:xfrm>
          </p:grpSpPr>
          <p:grpSp>
            <p:nvGrpSpPr>
              <p:cNvPr id="2276" name="Google Shape;2276;p23"/>
              <p:cNvGrpSpPr/>
              <p:nvPr/>
            </p:nvGrpSpPr>
            <p:grpSpPr>
              <a:xfrm>
                <a:off x="2030200" y="685625"/>
                <a:ext cx="143400" cy="2454350"/>
                <a:chOff x="2436050" y="685625"/>
                <a:chExt cx="143400" cy="2454350"/>
              </a:xfrm>
            </p:grpSpPr>
            <p:sp>
              <p:nvSpPr>
                <p:cNvPr id="2277" name="Google Shape;2277;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8" name="Google Shape;2278;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9" name="Google Shape;2279;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0" name="Google Shape;2280;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1" name="Google Shape;2281;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2" name="Google Shape;2282;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3" name="Google Shape;2283;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4" name="Google Shape;2284;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5" name="Google Shape;2285;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6" name="Google Shape;2286;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7" name="Google Shape;2287;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8" name="Google Shape;2288;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89" name="Google Shape;2289;p23"/>
              <p:cNvGrpSpPr/>
              <p:nvPr/>
            </p:nvGrpSpPr>
            <p:grpSpPr>
              <a:xfrm>
                <a:off x="2030200" y="685625"/>
                <a:ext cx="143400" cy="2454350"/>
                <a:chOff x="2436050" y="685625"/>
                <a:chExt cx="143400" cy="2454350"/>
              </a:xfrm>
            </p:grpSpPr>
            <p:sp>
              <p:nvSpPr>
                <p:cNvPr id="2290" name="Google Shape;2290;p2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1" name="Google Shape;2291;p2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2" name="Google Shape;2292;p2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3" name="Google Shape;2293;p2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4" name="Google Shape;2294;p2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5" name="Google Shape;2295;p2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6" name="Google Shape;2296;p2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7" name="Google Shape;2297;p2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8" name="Google Shape;2298;p2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9" name="Google Shape;2299;p2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0" name="Google Shape;2300;p2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1" name="Google Shape;2301;p2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302" name="Google Shape;230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3" name="Google Shape;2303;p23"/>
          <p:cNvSpPr txBox="1"/>
          <p:nvPr>
            <p:ph idx="1" type="subTitle"/>
          </p:nvPr>
        </p:nvSpPr>
        <p:spPr>
          <a:xfrm>
            <a:off x="937625" y="29923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4" name="Google Shape;2304;p23"/>
          <p:cNvSpPr txBox="1"/>
          <p:nvPr>
            <p:ph idx="2" type="subTitle"/>
          </p:nvPr>
        </p:nvSpPr>
        <p:spPr>
          <a:xfrm>
            <a:off x="3484347" y="29923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5" name="Google Shape;2305;p23"/>
          <p:cNvSpPr txBox="1"/>
          <p:nvPr>
            <p:ph idx="3" type="subTitle"/>
          </p:nvPr>
        </p:nvSpPr>
        <p:spPr>
          <a:xfrm>
            <a:off x="6031075" y="29923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6" name="Google Shape;2306;p23"/>
          <p:cNvSpPr txBox="1"/>
          <p:nvPr>
            <p:ph idx="4" type="subTitle"/>
          </p:nvPr>
        </p:nvSpPr>
        <p:spPr>
          <a:xfrm>
            <a:off x="937625" y="23323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307" name="Google Shape;2307;p23"/>
          <p:cNvSpPr txBox="1"/>
          <p:nvPr>
            <p:ph idx="5" type="subTitle"/>
          </p:nvPr>
        </p:nvSpPr>
        <p:spPr>
          <a:xfrm>
            <a:off x="3484350" y="23323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308" name="Google Shape;2308;p23"/>
          <p:cNvSpPr txBox="1"/>
          <p:nvPr>
            <p:ph idx="6" type="subTitle"/>
          </p:nvPr>
        </p:nvSpPr>
        <p:spPr>
          <a:xfrm>
            <a:off x="6031075" y="23323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309" name="Shape 2309"/>
        <p:cNvGrpSpPr/>
        <p:nvPr/>
      </p:nvGrpSpPr>
      <p:grpSpPr>
        <a:xfrm>
          <a:off x="0" y="0"/>
          <a:ext cx="0" cy="0"/>
          <a:chOff x="0" y="0"/>
          <a:chExt cx="0" cy="0"/>
        </a:xfrm>
      </p:grpSpPr>
      <p:grpSp>
        <p:nvGrpSpPr>
          <p:cNvPr id="2310" name="Google Shape;2310;p24"/>
          <p:cNvGrpSpPr/>
          <p:nvPr/>
        </p:nvGrpSpPr>
        <p:grpSpPr>
          <a:xfrm>
            <a:off x="96700" y="-2068668"/>
            <a:ext cx="8886025" cy="6969218"/>
            <a:chOff x="96700" y="-2068668"/>
            <a:chExt cx="8886025" cy="6969218"/>
          </a:xfrm>
        </p:grpSpPr>
        <p:grpSp>
          <p:nvGrpSpPr>
            <p:cNvPr id="2311" name="Google Shape;2311;p24"/>
            <p:cNvGrpSpPr/>
            <p:nvPr/>
          </p:nvGrpSpPr>
          <p:grpSpPr>
            <a:xfrm>
              <a:off x="96700" y="969600"/>
              <a:ext cx="143400" cy="2454350"/>
              <a:chOff x="2436050" y="685625"/>
              <a:chExt cx="143400" cy="2454350"/>
            </a:xfrm>
          </p:grpSpPr>
          <p:grpSp>
            <p:nvGrpSpPr>
              <p:cNvPr id="2312" name="Google Shape;2312;p24"/>
              <p:cNvGrpSpPr/>
              <p:nvPr/>
            </p:nvGrpSpPr>
            <p:grpSpPr>
              <a:xfrm>
                <a:off x="2436050" y="685625"/>
                <a:ext cx="143400" cy="2454350"/>
                <a:chOff x="2436050" y="685625"/>
                <a:chExt cx="143400" cy="2454350"/>
              </a:xfrm>
            </p:grpSpPr>
            <p:sp>
              <p:nvSpPr>
                <p:cNvPr id="2313" name="Google Shape;2313;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4" name="Google Shape;2314;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5" name="Google Shape;2315;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6" name="Google Shape;2316;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7" name="Google Shape;2317;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8" name="Google Shape;2318;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9" name="Google Shape;2319;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0" name="Google Shape;2320;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1" name="Google Shape;2321;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2" name="Google Shape;2322;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3" name="Google Shape;2323;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4" name="Google Shape;2324;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325" name="Google Shape;2325;p24"/>
              <p:cNvGrpSpPr/>
              <p:nvPr/>
            </p:nvGrpSpPr>
            <p:grpSpPr>
              <a:xfrm>
                <a:off x="2436050" y="685625"/>
                <a:ext cx="143400" cy="2454350"/>
                <a:chOff x="2436050" y="685625"/>
                <a:chExt cx="143400" cy="2454350"/>
              </a:xfrm>
            </p:grpSpPr>
            <p:sp>
              <p:nvSpPr>
                <p:cNvPr id="2326" name="Google Shape;2326;p2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7" name="Google Shape;2327;p2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8" name="Google Shape;2328;p2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9" name="Google Shape;2329;p2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0" name="Google Shape;2330;p2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1" name="Google Shape;2331;p2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2" name="Google Shape;2332;p2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3" name="Google Shape;2333;p2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4" name="Google Shape;2334;p2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5" name="Google Shape;2335;p2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6" name="Google Shape;2336;p2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7" name="Google Shape;2337;p2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338" name="Google Shape;2338;p24"/>
            <p:cNvGrpSpPr/>
            <p:nvPr/>
          </p:nvGrpSpPr>
          <p:grpSpPr>
            <a:xfrm>
              <a:off x="408350" y="-1008800"/>
              <a:ext cx="143400" cy="2454350"/>
              <a:chOff x="2030200" y="685625"/>
              <a:chExt cx="143400" cy="2454350"/>
            </a:xfrm>
          </p:grpSpPr>
          <p:grpSp>
            <p:nvGrpSpPr>
              <p:cNvPr id="2339" name="Google Shape;2339;p24"/>
              <p:cNvGrpSpPr/>
              <p:nvPr/>
            </p:nvGrpSpPr>
            <p:grpSpPr>
              <a:xfrm>
                <a:off x="2030200" y="685625"/>
                <a:ext cx="143400" cy="2454350"/>
                <a:chOff x="2436050" y="685625"/>
                <a:chExt cx="143400" cy="2454350"/>
              </a:xfrm>
            </p:grpSpPr>
            <p:sp>
              <p:nvSpPr>
                <p:cNvPr id="2340" name="Google Shape;2340;p2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1" name="Google Shape;2341;p2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2" name="Google Shape;2342;p2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3" name="Google Shape;2343;p2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4" name="Google Shape;2344;p2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5" name="Google Shape;2345;p2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6" name="Google Shape;2346;p2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7" name="Google Shape;2347;p2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8" name="Google Shape;2348;p2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9" name="Google Shape;2349;p2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0" name="Google Shape;2350;p2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1" name="Google Shape;2351;p2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352" name="Google Shape;2352;p24"/>
              <p:cNvGrpSpPr/>
              <p:nvPr/>
            </p:nvGrpSpPr>
            <p:grpSpPr>
              <a:xfrm>
                <a:off x="2030200" y="685625"/>
                <a:ext cx="143400" cy="2454350"/>
                <a:chOff x="2436050" y="685625"/>
                <a:chExt cx="143400" cy="2454350"/>
              </a:xfrm>
            </p:grpSpPr>
            <p:sp>
              <p:nvSpPr>
                <p:cNvPr id="2353" name="Google Shape;2353;p2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4" name="Google Shape;2354;p2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5" name="Google Shape;2355;p2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6" name="Google Shape;2356;p2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7" name="Google Shape;2357;p2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8" name="Google Shape;2358;p2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9" name="Google Shape;2359;p2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0" name="Google Shape;2360;p2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1" name="Google Shape;2361;p2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2" name="Google Shape;2362;p2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3" name="Google Shape;2363;p2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4" name="Google Shape;2364;p2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365" name="Google Shape;2365;p24"/>
            <p:cNvGrpSpPr/>
            <p:nvPr/>
          </p:nvGrpSpPr>
          <p:grpSpPr>
            <a:xfrm>
              <a:off x="468700" y="2446200"/>
              <a:ext cx="143400" cy="2454350"/>
              <a:chOff x="2436050" y="685625"/>
              <a:chExt cx="143400" cy="2454350"/>
            </a:xfrm>
          </p:grpSpPr>
          <p:grpSp>
            <p:nvGrpSpPr>
              <p:cNvPr id="2366" name="Google Shape;2366;p24"/>
              <p:cNvGrpSpPr/>
              <p:nvPr/>
            </p:nvGrpSpPr>
            <p:grpSpPr>
              <a:xfrm>
                <a:off x="2436050" y="685625"/>
                <a:ext cx="143400" cy="2454350"/>
                <a:chOff x="2436050" y="685625"/>
                <a:chExt cx="143400" cy="2454350"/>
              </a:xfrm>
            </p:grpSpPr>
            <p:sp>
              <p:nvSpPr>
                <p:cNvPr id="2367" name="Google Shape;2367;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8" name="Google Shape;2368;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9" name="Google Shape;2369;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0" name="Google Shape;2370;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1" name="Google Shape;2371;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2" name="Google Shape;2372;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3" name="Google Shape;2373;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4" name="Google Shape;2374;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5" name="Google Shape;2375;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6" name="Google Shape;2376;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7" name="Google Shape;2377;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78" name="Google Shape;2378;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379" name="Google Shape;2379;p24"/>
              <p:cNvGrpSpPr/>
              <p:nvPr/>
            </p:nvGrpSpPr>
            <p:grpSpPr>
              <a:xfrm>
                <a:off x="2436050" y="685625"/>
                <a:ext cx="143400" cy="2454350"/>
                <a:chOff x="2436050" y="685625"/>
                <a:chExt cx="143400" cy="2454350"/>
              </a:xfrm>
            </p:grpSpPr>
            <p:sp>
              <p:nvSpPr>
                <p:cNvPr id="2380" name="Google Shape;2380;p2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1" name="Google Shape;2381;p2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2" name="Google Shape;2382;p2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3" name="Google Shape;2383;p2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4" name="Google Shape;2384;p2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5" name="Google Shape;2385;p2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6" name="Google Shape;2386;p2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7" name="Google Shape;2387;p2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8" name="Google Shape;2388;p2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9" name="Google Shape;2389;p2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0" name="Google Shape;2390;p2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1" name="Google Shape;2391;p2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392" name="Google Shape;2392;p24"/>
            <p:cNvGrpSpPr/>
            <p:nvPr/>
          </p:nvGrpSpPr>
          <p:grpSpPr>
            <a:xfrm>
              <a:off x="7829925" y="-2068668"/>
              <a:ext cx="143400" cy="2454350"/>
              <a:chOff x="2436050" y="685625"/>
              <a:chExt cx="143400" cy="2454350"/>
            </a:xfrm>
          </p:grpSpPr>
          <p:grpSp>
            <p:nvGrpSpPr>
              <p:cNvPr id="2393" name="Google Shape;2393;p24"/>
              <p:cNvGrpSpPr/>
              <p:nvPr/>
            </p:nvGrpSpPr>
            <p:grpSpPr>
              <a:xfrm>
                <a:off x="2436050" y="685625"/>
                <a:ext cx="143400" cy="2454350"/>
                <a:chOff x="2436050" y="685625"/>
                <a:chExt cx="143400" cy="2454350"/>
              </a:xfrm>
            </p:grpSpPr>
            <p:sp>
              <p:nvSpPr>
                <p:cNvPr id="2394" name="Google Shape;2394;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5" name="Google Shape;2395;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6" name="Google Shape;2396;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7" name="Google Shape;2397;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8" name="Google Shape;2398;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9" name="Google Shape;2399;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0" name="Google Shape;2400;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1" name="Google Shape;2401;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2" name="Google Shape;2402;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3" name="Google Shape;2403;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4" name="Google Shape;2404;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5" name="Google Shape;2405;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406" name="Google Shape;2406;p24"/>
              <p:cNvGrpSpPr/>
              <p:nvPr/>
            </p:nvGrpSpPr>
            <p:grpSpPr>
              <a:xfrm>
                <a:off x="2436050" y="685625"/>
                <a:ext cx="143400" cy="2454350"/>
                <a:chOff x="2436050" y="685625"/>
                <a:chExt cx="143400" cy="2454350"/>
              </a:xfrm>
            </p:grpSpPr>
            <p:sp>
              <p:nvSpPr>
                <p:cNvPr id="2407" name="Google Shape;2407;p2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8" name="Google Shape;2408;p2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9" name="Google Shape;2409;p2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0" name="Google Shape;2410;p2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1" name="Google Shape;2411;p2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2" name="Google Shape;2412;p2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3" name="Google Shape;2413;p2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4" name="Google Shape;2414;p2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5" name="Google Shape;2415;p2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6" name="Google Shape;2416;p2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7" name="Google Shape;2417;p2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8" name="Google Shape;2418;p2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419" name="Google Shape;2419;p24"/>
            <p:cNvGrpSpPr/>
            <p:nvPr/>
          </p:nvGrpSpPr>
          <p:grpSpPr>
            <a:xfrm>
              <a:off x="8503375" y="-127789"/>
              <a:ext cx="143400" cy="2454350"/>
              <a:chOff x="2030200" y="685625"/>
              <a:chExt cx="143400" cy="2454350"/>
            </a:xfrm>
          </p:grpSpPr>
          <p:grpSp>
            <p:nvGrpSpPr>
              <p:cNvPr id="2420" name="Google Shape;2420;p24"/>
              <p:cNvGrpSpPr/>
              <p:nvPr/>
            </p:nvGrpSpPr>
            <p:grpSpPr>
              <a:xfrm>
                <a:off x="2030200" y="685625"/>
                <a:ext cx="143400" cy="2454350"/>
                <a:chOff x="2436050" y="685625"/>
                <a:chExt cx="143400" cy="2454350"/>
              </a:xfrm>
            </p:grpSpPr>
            <p:sp>
              <p:nvSpPr>
                <p:cNvPr id="2421" name="Google Shape;2421;p2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2" name="Google Shape;2422;p2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3" name="Google Shape;2423;p2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4" name="Google Shape;2424;p2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5" name="Google Shape;2425;p2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6" name="Google Shape;2426;p2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7" name="Google Shape;2427;p2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8" name="Google Shape;2428;p2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9" name="Google Shape;2429;p2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0" name="Google Shape;2430;p2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1" name="Google Shape;2431;p2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2" name="Google Shape;2432;p2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433" name="Google Shape;2433;p24"/>
              <p:cNvGrpSpPr/>
              <p:nvPr/>
            </p:nvGrpSpPr>
            <p:grpSpPr>
              <a:xfrm>
                <a:off x="2030200" y="685625"/>
                <a:ext cx="143400" cy="2454350"/>
                <a:chOff x="2436050" y="685625"/>
                <a:chExt cx="143400" cy="2454350"/>
              </a:xfrm>
            </p:grpSpPr>
            <p:sp>
              <p:nvSpPr>
                <p:cNvPr id="2434" name="Google Shape;2434;p2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5" name="Google Shape;2435;p2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6" name="Google Shape;2436;p2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7" name="Google Shape;2437;p2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8" name="Google Shape;2438;p2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9" name="Google Shape;2439;p2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0" name="Google Shape;2440;p2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1" name="Google Shape;2441;p2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2" name="Google Shape;2442;p2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3" name="Google Shape;2443;p2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4" name="Google Shape;2444;p2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5" name="Google Shape;2445;p2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446" name="Google Shape;2446;p24"/>
            <p:cNvGrpSpPr/>
            <p:nvPr/>
          </p:nvGrpSpPr>
          <p:grpSpPr>
            <a:xfrm>
              <a:off x="8839325" y="2071400"/>
              <a:ext cx="143400" cy="2454350"/>
              <a:chOff x="2436050" y="685625"/>
              <a:chExt cx="143400" cy="2454350"/>
            </a:xfrm>
          </p:grpSpPr>
          <p:grpSp>
            <p:nvGrpSpPr>
              <p:cNvPr id="2447" name="Google Shape;2447;p24"/>
              <p:cNvGrpSpPr/>
              <p:nvPr/>
            </p:nvGrpSpPr>
            <p:grpSpPr>
              <a:xfrm>
                <a:off x="2436050" y="685625"/>
                <a:ext cx="143400" cy="2454350"/>
                <a:chOff x="2436050" y="685625"/>
                <a:chExt cx="143400" cy="2454350"/>
              </a:xfrm>
            </p:grpSpPr>
            <p:sp>
              <p:nvSpPr>
                <p:cNvPr id="2448" name="Google Shape;2448;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9" name="Google Shape;2449;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0" name="Google Shape;2450;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1" name="Google Shape;2451;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2" name="Google Shape;2452;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3" name="Google Shape;2453;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4" name="Google Shape;2454;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5" name="Google Shape;2455;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6" name="Google Shape;2456;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7" name="Google Shape;2457;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8" name="Google Shape;2458;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9" name="Google Shape;2459;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460" name="Google Shape;2460;p24"/>
              <p:cNvGrpSpPr/>
              <p:nvPr/>
            </p:nvGrpSpPr>
            <p:grpSpPr>
              <a:xfrm>
                <a:off x="2436050" y="685625"/>
                <a:ext cx="143400" cy="2454350"/>
                <a:chOff x="2436050" y="685625"/>
                <a:chExt cx="143400" cy="2454350"/>
              </a:xfrm>
            </p:grpSpPr>
            <p:sp>
              <p:nvSpPr>
                <p:cNvPr id="2461" name="Google Shape;2461;p2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2" name="Google Shape;2462;p2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3" name="Google Shape;2463;p2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4" name="Google Shape;2464;p2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5" name="Google Shape;2465;p2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6" name="Google Shape;2466;p2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7" name="Google Shape;2467;p2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8" name="Google Shape;2468;p2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9" name="Google Shape;2469;p2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0" name="Google Shape;2470;p2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1" name="Google Shape;2471;p2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2" name="Google Shape;2472;p2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473" name="Google Shape;247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4" name="Google Shape;2474;p24"/>
          <p:cNvSpPr txBox="1"/>
          <p:nvPr>
            <p:ph idx="1" type="subTitle"/>
          </p:nvPr>
        </p:nvSpPr>
        <p:spPr>
          <a:xfrm>
            <a:off x="2413086" y="1940398"/>
            <a:ext cx="1978200" cy="665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5" name="Google Shape;2475;p24"/>
          <p:cNvSpPr txBox="1"/>
          <p:nvPr>
            <p:ph idx="2" type="subTitle"/>
          </p:nvPr>
        </p:nvSpPr>
        <p:spPr>
          <a:xfrm>
            <a:off x="5358264" y="1940398"/>
            <a:ext cx="1978200" cy="665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6" name="Google Shape;2476;p24"/>
          <p:cNvSpPr txBox="1"/>
          <p:nvPr>
            <p:ph idx="3" type="subTitle"/>
          </p:nvPr>
        </p:nvSpPr>
        <p:spPr>
          <a:xfrm>
            <a:off x="2413086" y="3583273"/>
            <a:ext cx="1978200" cy="665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7" name="Google Shape;2477;p24"/>
          <p:cNvSpPr txBox="1"/>
          <p:nvPr>
            <p:ph idx="4" type="subTitle"/>
          </p:nvPr>
        </p:nvSpPr>
        <p:spPr>
          <a:xfrm>
            <a:off x="5358264" y="3583273"/>
            <a:ext cx="1978200" cy="665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8" name="Google Shape;2478;p24"/>
          <p:cNvSpPr txBox="1"/>
          <p:nvPr>
            <p:ph idx="5" type="subTitle"/>
          </p:nvPr>
        </p:nvSpPr>
        <p:spPr>
          <a:xfrm>
            <a:off x="2413086" y="1565900"/>
            <a:ext cx="1978200" cy="50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479" name="Google Shape;2479;p24"/>
          <p:cNvSpPr txBox="1"/>
          <p:nvPr>
            <p:ph idx="6" type="subTitle"/>
          </p:nvPr>
        </p:nvSpPr>
        <p:spPr>
          <a:xfrm>
            <a:off x="2413086" y="3208875"/>
            <a:ext cx="1978200" cy="50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480" name="Google Shape;2480;p24"/>
          <p:cNvSpPr txBox="1"/>
          <p:nvPr>
            <p:ph idx="7" type="subTitle"/>
          </p:nvPr>
        </p:nvSpPr>
        <p:spPr>
          <a:xfrm>
            <a:off x="5358261" y="1565900"/>
            <a:ext cx="1978200" cy="50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481" name="Google Shape;2481;p24"/>
          <p:cNvSpPr txBox="1"/>
          <p:nvPr>
            <p:ph idx="8" type="subTitle"/>
          </p:nvPr>
        </p:nvSpPr>
        <p:spPr>
          <a:xfrm>
            <a:off x="5358261" y="3208875"/>
            <a:ext cx="1978200" cy="50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2482" name="Shape 2482"/>
        <p:cNvGrpSpPr/>
        <p:nvPr/>
      </p:nvGrpSpPr>
      <p:grpSpPr>
        <a:xfrm>
          <a:off x="0" y="0"/>
          <a:ext cx="0" cy="0"/>
          <a:chOff x="0" y="0"/>
          <a:chExt cx="0" cy="0"/>
        </a:xfrm>
      </p:grpSpPr>
      <p:grpSp>
        <p:nvGrpSpPr>
          <p:cNvPr id="2483" name="Google Shape;2483;p25"/>
          <p:cNvGrpSpPr/>
          <p:nvPr/>
        </p:nvGrpSpPr>
        <p:grpSpPr>
          <a:xfrm>
            <a:off x="188825" y="-1075648"/>
            <a:ext cx="8871550" cy="6399772"/>
            <a:chOff x="188825" y="-1075648"/>
            <a:chExt cx="8871550" cy="6399772"/>
          </a:xfrm>
        </p:grpSpPr>
        <p:grpSp>
          <p:nvGrpSpPr>
            <p:cNvPr id="2484" name="Google Shape;2484;p25"/>
            <p:cNvGrpSpPr/>
            <p:nvPr/>
          </p:nvGrpSpPr>
          <p:grpSpPr>
            <a:xfrm>
              <a:off x="492513" y="-1075642"/>
              <a:ext cx="143400" cy="2454350"/>
              <a:chOff x="2436050" y="685625"/>
              <a:chExt cx="143400" cy="2454350"/>
            </a:xfrm>
          </p:grpSpPr>
          <p:grpSp>
            <p:nvGrpSpPr>
              <p:cNvPr id="2485" name="Google Shape;2485;p25"/>
              <p:cNvGrpSpPr/>
              <p:nvPr/>
            </p:nvGrpSpPr>
            <p:grpSpPr>
              <a:xfrm>
                <a:off x="2436050" y="685625"/>
                <a:ext cx="143400" cy="2454350"/>
                <a:chOff x="2436050" y="685625"/>
                <a:chExt cx="143400" cy="2454350"/>
              </a:xfrm>
            </p:grpSpPr>
            <p:sp>
              <p:nvSpPr>
                <p:cNvPr id="2486" name="Google Shape;2486;p2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87" name="Google Shape;2487;p2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88" name="Google Shape;2488;p2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89" name="Google Shape;2489;p2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0" name="Google Shape;2490;p2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1" name="Google Shape;2491;p2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2" name="Google Shape;2492;p2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3" name="Google Shape;2493;p2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4" name="Google Shape;2494;p2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5" name="Google Shape;2495;p2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6" name="Google Shape;2496;p2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7" name="Google Shape;2497;p2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498" name="Google Shape;2498;p25"/>
              <p:cNvGrpSpPr/>
              <p:nvPr/>
            </p:nvGrpSpPr>
            <p:grpSpPr>
              <a:xfrm>
                <a:off x="2436050" y="685625"/>
                <a:ext cx="143400" cy="2454350"/>
                <a:chOff x="2436050" y="685625"/>
                <a:chExt cx="143400" cy="2454350"/>
              </a:xfrm>
            </p:grpSpPr>
            <p:sp>
              <p:nvSpPr>
                <p:cNvPr id="2499" name="Google Shape;2499;p2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0" name="Google Shape;2500;p2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1" name="Google Shape;2501;p2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2" name="Google Shape;2502;p2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3" name="Google Shape;2503;p2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4" name="Google Shape;2504;p2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5" name="Google Shape;2505;p2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6" name="Google Shape;2506;p2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7" name="Google Shape;2507;p2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8" name="Google Shape;2508;p2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9" name="Google Shape;2509;p2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0" name="Google Shape;2510;p2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511" name="Google Shape;2511;p25"/>
            <p:cNvGrpSpPr/>
            <p:nvPr/>
          </p:nvGrpSpPr>
          <p:grpSpPr>
            <a:xfrm>
              <a:off x="188825" y="402875"/>
              <a:ext cx="143400" cy="2454350"/>
              <a:chOff x="2030200" y="685625"/>
              <a:chExt cx="143400" cy="2454350"/>
            </a:xfrm>
          </p:grpSpPr>
          <p:grpSp>
            <p:nvGrpSpPr>
              <p:cNvPr id="2512" name="Google Shape;2512;p25"/>
              <p:cNvGrpSpPr/>
              <p:nvPr/>
            </p:nvGrpSpPr>
            <p:grpSpPr>
              <a:xfrm>
                <a:off x="2030200" y="685625"/>
                <a:ext cx="143400" cy="2454350"/>
                <a:chOff x="2436050" y="685625"/>
                <a:chExt cx="143400" cy="2454350"/>
              </a:xfrm>
            </p:grpSpPr>
            <p:sp>
              <p:nvSpPr>
                <p:cNvPr id="2513" name="Google Shape;2513;p2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4" name="Google Shape;2514;p2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5" name="Google Shape;2515;p2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6" name="Google Shape;2516;p2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7" name="Google Shape;2517;p2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8" name="Google Shape;2518;p2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9" name="Google Shape;2519;p2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0" name="Google Shape;2520;p2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1" name="Google Shape;2521;p2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2" name="Google Shape;2522;p2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3" name="Google Shape;2523;p2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4" name="Google Shape;2524;p2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525" name="Google Shape;2525;p25"/>
              <p:cNvGrpSpPr/>
              <p:nvPr/>
            </p:nvGrpSpPr>
            <p:grpSpPr>
              <a:xfrm>
                <a:off x="2030200" y="685625"/>
                <a:ext cx="143400" cy="2454350"/>
                <a:chOff x="2436050" y="685625"/>
                <a:chExt cx="143400" cy="2454350"/>
              </a:xfrm>
            </p:grpSpPr>
            <p:sp>
              <p:nvSpPr>
                <p:cNvPr id="2526" name="Google Shape;2526;p2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7" name="Google Shape;2527;p2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8" name="Google Shape;2528;p2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9" name="Google Shape;2529;p2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0" name="Google Shape;2530;p2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1" name="Google Shape;2531;p2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2" name="Google Shape;2532;p2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3" name="Google Shape;2533;p2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4" name="Google Shape;2534;p2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5" name="Google Shape;2535;p2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6" name="Google Shape;2536;p2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7" name="Google Shape;2537;p2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538" name="Google Shape;2538;p25"/>
            <p:cNvGrpSpPr/>
            <p:nvPr/>
          </p:nvGrpSpPr>
          <p:grpSpPr>
            <a:xfrm>
              <a:off x="641525" y="2869774"/>
              <a:ext cx="143400" cy="2454350"/>
              <a:chOff x="2030200" y="685625"/>
              <a:chExt cx="143400" cy="2454350"/>
            </a:xfrm>
          </p:grpSpPr>
          <p:grpSp>
            <p:nvGrpSpPr>
              <p:cNvPr id="2539" name="Google Shape;2539;p25"/>
              <p:cNvGrpSpPr/>
              <p:nvPr/>
            </p:nvGrpSpPr>
            <p:grpSpPr>
              <a:xfrm>
                <a:off x="2030200" y="685625"/>
                <a:ext cx="143400" cy="2454350"/>
                <a:chOff x="2436050" y="685625"/>
                <a:chExt cx="143400" cy="2454350"/>
              </a:xfrm>
            </p:grpSpPr>
            <p:sp>
              <p:nvSpPr>
                <p:cNvPr id="2540" name="Google Shape;2540;p2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1" name="Google Shape;2541;p2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2" name="Google Shape;2542;p2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3" name="Google Shape;2543;p2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4" name="Google Shape;2544;p2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5" name="Google Shape;2545;p2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6" name="Google Shape;2546;p2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7" name="Google Shape;2547;p2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8" name="Google Shape;2548;p2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9" name="Google Shape;2549;p2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0" name="Google Shape;2550;p2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1" name="Google Shape;2551;p2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552" name="Google Shape;2552;p25"/>
              <p:cNvGrpSpPr/>
              <p:nvPr/>
            </p:nvGrpSpPr>
            <p:grpSpPr>
              <a:xfrm>
                <a:off x="2030200" y="685625"/>
                <a:ext cx="143400" cy="2454350"/>
                <a:chOff x="2436050" y="685625"/>
                <a:chExt cx="143400" cy="2454350"/>
              </a:xfrm>
            </p:grpSpPr>
            <p:sp>
              <p:nvSpPr>
                <p:cNvPr id="2553" name="Google Shape;2553;p2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4" name="Google Shape;2554;p2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5" name="Google Shape;2555;p2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6" name="Google Shape;2556;p2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7" name="Google Shape;2557;p2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8" name="Google Shape;2558;p2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9" name="Google Shape;2559;p2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0" name="Google Shape;2560;p2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1" name="Google Shape;2561;p2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2" name="Google Shape;2562;p2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3" name="Google Shape;2563;p2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4" name="Google Shape;2564;p2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565" name="Google Shape;2565;p25"/>
            <p:cNvGrpSpPr/>
            <p:nvPr/>
          </p:nvGrpSpPr>
          <p:grpSpPr>
            <a:xfrm>
              <a:off x="8508088" y="-1075648"/>
              <a:ext cx="143400" cy="2454350"/>
              <a:chOff x="2030200" y="685625"/>
              <a:chExt cx="143400" cy="2454350"/>
            </a:xfrm>
          </p:grpSpPr>
          <p:grpSp>
            <p:nvGrpSpPr>
              <p:cNvPr id="2566" name="Google Shape;2566;p25"/>
              <p:cNvGrpSpPr/>
              <p:nvPr/>
            </p:nvGrpSpPr>
            <p:grpSpPr>
              <a:xfrm>
                <a:off x="2030200" y="685625"/>
                <a:ext cx="143400" cy="2454350"/>
                <a:chOff x="2436050" y="685625"/>
                <a:chExt cx="143400" cy="2454350"/>
              </a:xfrm>
            </p:grpSpPr>
            <p:sp>
              <p:nvSpPr>
                <p:cNvPr id="2567" name="Google Shape;2567;p2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8" name="Google Shape;2568;p2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9" name="Google Shape;2569;p2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0" name="Google Shape;2570;p2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1" name="Google Shape;2571;p2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2" name="Google Shape;2572;p2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3" name="Google Shape;2573;p2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4" name="Google Shape;2574;p2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5" name="Google Shape;2575;p2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6" name="Google Shape;2576;p2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7" name="Google Shape;2577;p2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8" name="Google Shape;2578;p2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579" name="Google Shape;2579;p25"/>
              <p:cNvGrpSpPr/>
              <p:nvPr/>
            </p:nvGrpSpPr>
            <p:grpSpPr>
              <a:xfrm>
                <a:off x="2030200" y="685625"/>
                <a:ext cx="143400" cy="2454350"/>
                <a:chOff x="2436050" y="685625"/>
                <a:chExt cx="143400" cy="2454350"/>
              </a:xfrm>
            </p:grpSpPr>
            <p:sp>
              <p:nvSpPr>
                <p:cNvPr id="2580" name="Google Shape;2580;p2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1" name="Google Shape;2581;p2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2" name="Google Shape;2582;p2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3" name="Google Shape;2583;p2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4" name="Google Shape;2584;p2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5" name="Google Shape;2585;p2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6" name="Google Shape;2586;p2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7" name="Google Shape;2587;p2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8" name="Google Shape;2588;p2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9" name="Google Shape;2589;p2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0" name="Google Shape;2590;p2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1" name="Google Shape;2591;p2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592" name="Google Shape;2592;p25"/>
            <p:cNvGrpSpPr/>
            <p:nvPr/>
          </p:nvGrpSpPr>
          <p:grpSpPr>
            <a:xfrm>
              <a:off x="8916975" y="539500"/>
              <a:ext cx="143400" cy="2454350"/>
              <a:chOff x="2436050" y="685625"/>
              <a:chExt cx="143400" cy="2454350"/>
            </a:xfrm>
          </p:grpSpPr>
          <p:grpSp>
            <p:nvGrpSpPr>
              <p:cNvPr id="2593" name="Google Shape;2593;p25"/>
              <p:cNvGrpSpPr/>
              <p:nvPr/>
            </p:nvGrpSpPr>
            <p:grpSpPr>
              <a:xfrm>
                <a:off x="2436050" y="685625"/>
                <a:ext cx="143400" cy="2454350"/>
                <a:chOff x="2436050" y="685625"/>
                <a:chExt cx="143400" cy="2454350"/>
              </a:xfrm>
            </p:grpSpPr>
            <p:sp>
              <p:nvSpPr>
                <p:cNvPr id="2594" name="Google Shape;2594;p2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5" name="Google Shape;2595;p2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6" name="Google Shape;2596;p2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7" name="Google Shape;2597;p2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8" name="Google Shape;2598;p2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9" name="Google Shape;2599;p2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0" name="Google Shape;2600;p2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1" name="Google Shape;2601;p2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2" name="Google Shape;2602;p2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3" name="Google Shape;2603;p2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4" name="Google Shape;2604;p2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5" name="Google Shape;2605;p2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606" name="Google Shape;2606;p25"/>
              <p:cNvGrpSpPr/>
              <p:nvPr/>
            </p:nvGrpSpPr>
            <p:grpSpPr>
              <a:xfrm>
                <a:off x="2436050" y="685625"/>
                <a:ext cx="143400" cy="2454350"/>
                <a:chOff x="2436050" y="685625"/>
                <a:chExt cx="143400" cy="2454350"/>
              </a:xfrm>
            </p:grpSpPr>
            <p:sp>
              <p:nvSpPr>
                <p:cNvPr id="2607" name="Google Shape;2607;p2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8" name="Google Shape;2608;p2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9" name="Google Shape;2609;p2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0" name="Google Shape;2610;p2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1" name="Google Shape;2611;p2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2" name="Google Shape;2612;p2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3" name="Google Shape;2613;p2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4" name="Google Shape;2614;p2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5" name="Google Shape;2615;p2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6" name="Google Shape;2616;p2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7" name="Google Shape;2617;p2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8" name="Google Shape;2618;p2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619" name="Google Shape;2619;p25"/>
            <p:cNvGrpSpPr/>
            <p:nvPr/>
          </p:nvGrpSpPr>
          <p:grpSpPr>
            <a:xfrm>
              <a:off x="8359075" y="2507621"/>
              <a:ext cx="143400" cy="2454350"/>
              <a:chOff x="2030200" y="685625"/>
              <a:chExt cx="143400" cy="2454350"/>
            </a:xfrm>
          </p:grpSpPr>
          <p:grpSp>
            <p:nvGrpSpPr>
              <p:cNvPr id="2620" name="Google Shape;2620;p25"/>
              <p:cNvGrpSpPr/>
              <p:nvPr/>
            </p:nvGrpSpPr>
            <p:grpSpPr>
              <a:xfrm>
                <a:off x="2030200" y="685625"/>
                <a:ext cx="143400" cy="2454350"/>
                <a:chOff x="2436050" y="685625"/>
                <a:chExt cx="143400" cy="2454350"/>
              </a:xfrm>
            </p:grpSpPr>
            <p:sp>
              <p:nvSpPr>
                <p:cNvPr id="2621" name="Google Shape;2621;p2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2" name="Google Shape;2622;p2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3" name="Google Shape;2623;p2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4" name="Google Shape;2624;p2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5" name="Google Shape;2625;p2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6" name="Google Shape;2626;p2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7" name="Google Shape;2627;p2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8" name="Google Shape;2628;p2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9" name="Google Shape;2629;p2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0" name="Google Shape;2630;p2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1" name="Google Shape;2631;p2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2" name="Google Shape;2632;p2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633" name="Google Shape;2633;p25"/>
              <p:cNvGrpSpPr/>
              <p:nvPr/>
            </p:nvGrpSpPr>
            <p:grpSpPr>
              <a:xfrm>
                <a:off x="2030200" y="685625"/>
                <a:ext cx="143400" cy="2454350"/>
                <a:chOff x="2436050" y="685625"/>
                <a:chExt cx="143400" cy="2454350"/>
              </a:xfrm>
            </p:grpSpPr>
            <p:sp>
              <p:nvSpPr>
                <p:cNvPr id="2634" name="Google Shape;2634;p2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5" name="Google Shape;2635;p2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6" name="Google Shape;2636;p2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7" name="Google Shape;2637;p2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8" name="Google Shape;2638;p2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9" name="Google Shape;2639;p2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0" name="Google Shape;2640;p2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1" name="Google Shape;2641;p2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2" name="Google Shape;2642;p2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3" name="Google Shape;2643;p2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4" name="Google Shape;2644;p2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5" name="Google Shape;2645;p2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646" name="Google Shape;264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7" name="Google Shape;2647;p25"/>
          <p:cNvSpPr txBox="1"/>
          <p:nvPr>
            <p:ph idx="1" type="subTitle"/>
          </p:nvPr>
        </p:nvSpPr>
        <p:spPr>
          <a:xfrm>
            <a:off x="2305322" y="2225401"/>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8" name="Google Shape;2648;p25"/>
          <p:cNvSpPr txBox="1"/>
          <p:nvPr>
            <p:ph idx="2" type="subTitle"/>
          </p:nvPr>
        </p:nvSpPr>
        <p:spPr>
          <a:xfrm>
            <a:off x="4746778" y="2225401"/>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9" name="Google Shape;2649;p25"/>
          <p:cNvSpPr txBox="1"/>
          <p:nvPr>
            <p:ph idx="3" type="subTitle"/>
          </p:nvPr>
        </p:nvSpPr>
        <p:spPr>
          <a:xfrm>
            <a:off x="1084593" y="3971096"/>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0" name="Google Shape;2650;p25"/>
          <p:cNvSpPr txBox="1"/>
          <p:nvPr>
            <p:ph idx="4" type="subTitle"/>
          </p:nvPr>
        </p:nvSpPr>
        <p:spPr>
          <a:xfrm>
            <a:off x="3526050" y="3971096"/>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1" name="Google Shape;2651;p25"/>
          <p:cNvSpPr txBox="1"/>
          <p:nvPr>
            <p:ph idx="5" type="subTitle"/>
          </p:nvPr>
        </p:nvSpPr>
        <p:spPr>
          <a:xfrm>
            <a:off x="5967507" y="3971096"/>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2" name="Google Shape;2652;p25"/>
          <p:cNvSpPr txBox="1"/>
          <p:nvPr>
            <p:ph idx="6" type="subTitle"/>
          </p:nvPr>
        </p:nvSpPr>
        <p:spPr>
          <a:xfrm>
            <a:off x="2306269" y="18090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653" name="Google Shape;2653;p25"/>
          <p:cNvSpPr txBox="1"/>
          <p:nvPr>
            <p:ph idx="7" type="subTitle"/>
          </p:nvPr>
        </p:nvSpPr>
        <p:spPr>
          <a:xfrm>
            <a:off x="4747726" y="18090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654" name="Google Shape;2654;p25"/>
          <p:cNvSpPr txBox="1"/>
          <p:nvPr>
            <p:ph idx="8" type="subTitle"/>
          </p:nvPr>
        </p:nvSpPr>
        <p:spPr>
          <a:xfrm>
            <a:off x="1085541" y="3554672"/>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655" name="Google Shape;2655;p25"/>
          <p:cNvSpPr txBox="1"/>
          <p:nvPr>
            <p:ph idx="9" type="subTitle"/>
          </p:nvPr>
        </p:nvSpPr>
        <p:spPr>
          <a:xfrm>
            <a:off x="3526998" y="3554672"/>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656" name="Google Shape;2656;p25"/>
          <p:cNvSpPr txBox="1"/>
          <p:nvPr>
            <p:ph idx="13" type="subTitle"/>
          </p:nvPr>
        </p:nvSpPr>
        <p:spPr>
          <a:xfrm>
            <a:off x="5968455" y="3554672"/>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57" name="Shape 2657"/>
        <p:cNvGrpSpPr/>
        <p:nvPr/>
      </p:nvGrpSpPr>
      <p:grpSpPr>
        <a:xfrm>
          <a:off x="0" y="0"/>
          <a:ext cx="0" cy="0"/>
          <a:chOff x="0" y="0"/>
          <a:chExt cx="0" cy="0"/>
        </a:xfrm>
      </p:grpSpPr>
      <p:grpSp>
        <p:nvGrpSpPr>
          <p:cNvPr id="2658" name="Google Shape;2658;p26"/>
          <p:cNvGrpSpPr/>
          <p:nvPr/>
        </p:nvGrpSpPr>
        <p:grpSpPr>
          <a:xfrm>
            <a:off x="278550" y="-1550697"/>
            <a:ext cx="8608125" cy="5892444"/>
            <a:chOff x="278550" y="-1550697"/>
            <a:chExt cx="8608125" cy="5892444"/>
          </a:xfrm>
        </p:grpSpPr>
        <p:grpSp>
          <p:nvGrpSpPr>
            <p:cNvPr id="2659" name="Google Shape;2659;p26"/>
            <p:cNvGrpSpPr/>
            <p:nvPr/>
          </p:nvGrpSpPr>
          <p:grpSpPr>
            <a:xfrm>
              <a:off x="278550" y="285992"/>
              <a:ext cx="143400" cy="2454350"/>
              <a:chOff x="2436050" y="685625"/>
              <a:chExt cx="143400" cy="2454350"/>
            </a:xfrm>
          </p:grpSpPr>
          <p:grpSp>
            <p:nvGrpSpPr>
              <p:cNvPr id="2660" name="Google Shape;2660;p26"/>
              <p:cNvGrpSpPr/>
              <p:nvPr/>
            </p:nvGrpSpPr>
            <p:grpSpPr>
              <a:xfrm>
                <a:off x="2436050" y="685625"/>
                <a:ext cx="143400" cy="2454350"/>
                <a:chOff x="2436050" y="685625"/>
                <a:chExt cx="143400" cy="2454350"/>
              </a:xfrm>
            </p:grpSpPr>
            <p:sp>
              <p:nvSpPr>
                <p:cNvPr id="2661" name="Google Shape;2661;p2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2" name="Google Shape;2662;p2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3" name="Google Shape;2663;p2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4" name="Google Shape;2664;p2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5" name="Google Shape;2665;p2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6" name="Google Shape;2666;p2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7" name="Google Shape;2667;p2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8" name="Google Shape;2668;p2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9" name="Google Shape;2669;p2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0" name="Google Shape;2670;p2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1" name="Google Shape;2671;p2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2" name="Google Shape;2672;p2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673" name="Google Shape;2673;p26"/>
              <p:cNvGrpSpPr/>
              <p:nvPr/>
            </p:nvGrpSpPr>
            <p:grpSpPr>
              <a:xfrm>
                <a:off x="2436050" y="685625"/>
                <a:ext cx="143400" cy="2454350"/>
                <a:chOff x="2436050" y="685625"/>
                <a:chExt cx="143400" cy="2454350"/>
              </a:xfrm>
            </p:grpSpPr>
            <p:sp>
              <p:nvSpPr>
                <p:cNvPr id="2674" name="Google Shape;2674;p2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5" name="Google Shape;2675;p2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6" name="Google Shape;2676;p2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7" name="Google Shape;2677;p2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8" name="Google Shape;2678;p2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9" name="Google Shape;2679;p2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0" name="Google Shape;2680;p2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1" name="Google Shape;2681;p2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2" name="Google Shape;2682;p2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3" name="Google Shape;2683;p2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4" name="Google Shape;2684;p2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5" name="Google Shape;2685;p2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686" name="Google Shape;2686;p26"/>
            <p:cNvGrpSpPr/>
            <p:nvPr/>
          </p:nvGrpSpPr>
          <p:grpSpPr>
            <a:xfrm>
              <a:off x="8743275" y="1430700"/>
              <a:ext cx="143400" cy="2454350"/>
              <a:chOff x="2436050" y="685625"/>
              <a:chExt cx="143400" cy="2454350"/>
            </a:xfrm>
          </p:grpSpPr>
          <p:grpSp>
            <p:nvGrpSpPr>
              <p:cNvPr id="2687" name="Google Shape;2687;p26"/>
              <p:cNvGrpSpPr/>
              <p:nvPr/>
            </p:nvGrpSpPr>
            <p:grpSpPr>
              <a:xfrm>
                <a:off x="2436050" y="685625"/>
                <a:ext cx="143400" cy="2454350"/>
                <a:chOff x="2436050" y="685625"/>
                <a:chExt cx="143400" cy="2454350"/>
              </a:xfrm>
            </p:grpSpPr>
            <p:sp>
              <p:nvSpPr>
                <p:cNvPr id="2688" name="Google Shape;2688;p2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9" name="Google Shape;2689;p2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0" name="Google Shape;2690;p2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1" name="Google Shape;2691;p2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2" name="Google Shape;2692;p2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3" name="Google Shape;2693;p2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4" name="Google Shape;2694;p2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5" name="Google Shape;2695;p2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6" name="Google Shape;2696;p2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7" name="Google Shape;2697;p2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8" name="Google Shape;2698;p2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9" name="Google Shape;2699;p2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00" name="Google Shape;2700;p26"/>
              <p:cNvGrpSpPr/>
              <p:nvPr/>
            </p:nvGrpSpPr>
            <p:grpSpPr>
              <a:xfrm>
                <a:off x="2436050" y="685625"/>
                <a:ext cx="143400" cy="2454350"/>
                <a:chOff x="2436050" y="685625"/>
                <a:chExt cx="143400" cy="2454350"/>
              </a:xfrm>
            </p:grpSpPr>
            <p:sp>
              <p:nvSpPr>
                <p:cNvPr id="2701" name="Google Shape;2701;p2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2" name="Google Shape;2702;p2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3" name="Google Shape;2703;p2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4" name="Google Shape;2704;p2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5" name="Google Shape;2705;p2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6" name="Google Shape;2706;p2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7" name="Google Shape;2707;p2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8" name="Google Shape;2708;p2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9" name="Google Shape;2709;p2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0" name="Google Shape;2710;p2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1" name="Google Shape;2711;p2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2" name="Google Shape;2712;p2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713" name="Google Shape;2713;p26"/>
            <p:cNvGrpSpPr/>
            <p:nvPr/>
          </p:nvGrpSpPr>
          <p:grpSpPr>
            <a:xfrm>
              <a:off x="641513" y="1887397"/>
              <a:ext cx="143400" cy="2454350"/>
              <a:chOff x="2436050" y="685625"/>
              <a:chExt cx="143400" cy="2454350"/>
            </a:xfrm>
          </p:grpSpPr>
          <p:grpSp>
            <p:nvGrpSpPr>
              <p:cNvPr id="2714" name="Google Shape;2714;p26"/>
              <p:cNvGrpSpPr/>
              <p:nvPr/>
            </p:nvGrpSpPr>
            <p:grpSpPr>
              <a:xfrm>
                <a:off x="2436050" y="685625"/>
                <a:ext cx="143400" cy="2454350"/>
                <a:chOff x="2436050" y="685625"/>
                <a:chExt cx="143400" cy="2454350"/>
              </a:xfrm>
            </p:grpSpPr>
            <p:sp>
              <p:nvSpPr>
                <p:cNvPr id="2715" name="Google Shape;2715;p2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6" name="Google Shape;2716;p2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7" name="Google Shape;2717;p2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8" name="Google Shape;2718;p2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9" name="Google Shape;2719;p2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0" name="Google Shape;2720;p2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1" name="Google Shape;2721;p2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2" name="Google Shape;2722;p2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3" name="Google Shape;2723;p2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4" name="Google Shape;2724;p2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5" name="Google Shape;2725;p2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6" name="Google Shape;2726;p2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27" name="Google Shape;2727;p26"/>
              <p:cNvGrpSpPr/>
              <p:nvPr/>
            </p:nvGrpSpPr>
            <p:grpSpPr>
              <a:xfrm>
                <a:off x="2436050" y="685625"/>
                <a:ext cx="143400" cy="2454350"/>
                <a:chOff x="2436050" y="685625"/>
                <a:chExt cx="143400" cy="2454350"/>
              </a:xfrm>
            </p:grpSpPr>
            <p:sp>
              <p:nvSpPr>
                <p:cNvPr id="2728" name="Google Shape;2728;p2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9" name="Google Shape;2729;p2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0" name="Google Shape;2730;p2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1" name="Google Shape;2731;p2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2" name="Google Shape;2732;p2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3" name="Google Shape;2733;p2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4" name="Google Shape;2734;p2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5" name="Google Shape;2735;p2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6" name="Google Shape;2736;p2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7" name="Google Shape;2737;p2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8" name="Google Shape;2738;p2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9" name="Google Shape;2739;p2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740" name="Google Shape;2740;p26"/>
            <p:cNvGrpSpPr/>
            <p:nvPr/>
          </p:nvGrpSpPr>
          <p:grpSpPr>
            <a:xfrm>
              <a:off x="8599875" y="-1550697"/>
              <a:ext cx="143400" cy="2454350"/>
              <a:chOff x="2030200" y="685625"/>
              <a:chExt cx="143400" cy="2454350"/>
            </a:xfrm>
          </p:grpSpPr>
          <p:grpSp>
            <p:nvGrpSpPr>
              <p:cNvPr id="2741" name="Google Shape;2741;p26"/>
              <p:cNvGrpSpPr/>
              <p:nvPr/>
            </p:nvGrpSpPr>
            <p:grpSpPr>
              <a:xfrm>
                <a:off x="2030200" y="685625"/>
                <a:ext cx="143400" cy="2454350"/>
                <a:chOff x="2436050" y="685625"/>
                <a:chExt cx="143400" cy="2454350"/>
              </a:xfrm>
            </p:grpSpPr>
            <p:sp>
              <p:nvSpPr>
                <p:cNvPr id="2742" name="Google Shape;2742;p26"/>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3" name="Google Shape;2743;p26"/>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4" name="Google Shape;2744;p26"/>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5" name="Google Shape;2745;p26"/>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6" name="Google Shape;2746;p26"/>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7" name="Google Shape;2747;p26"/>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8" name="Google Shape;2748;p26"/>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9" name="Google Shape;2749;p26"/>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0" name="Google Shape;2750;p26"/>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1" name="Google Shape;2751;p26"/>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2" name="Google Shape;2752;p26"/>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3" name="Google Shape;2753;p26"/>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54" name="Google Shape;2754;p26"/>
              <p:cNvGrpSpPr/>
              <p:nvPr/>
            </p:nvGrpSpPr>
            <p:grpSpPr>
              <a:xfrm>
                <a:off x="2030200" y="685625"/>
                <a:ext cx="143400" cy="2454350"/>
                <a:chOff x="2436050" y="685625"/>
                <a:chExt cx="143400" cy="2454350"/>
              </a:xfrm>
            </p:grpSpPr>
            <p:sp>
              <p:nvSpPr>
                <p:cNvPr id="2755" name="Google Shape;2755;p2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6" name="Google Shape;2756;p2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7" name="Google Shape;2757;p2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8" name="Google Shape;2758;p2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9" name="Google Shape;2759;p2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0" name="Google Shape;2760;p2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1" name="Google Shape;2761;p2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2" name="Google Shape;2762;p2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3" name="Google Shape;2763;p2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4" name="Google Shape;2764;p2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5" name="Google Shape;2765;p2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6" name="Google Shape;2766;p2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767" name="Google Shape;276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8" name="Google Shape;2768;p26"/>
          <p:cNvSpPr txBox="1"/>
          <p:nvPr>
            <p:ph idx="1" type="subTitle"/>
          </p:nvPr>
        </p:nvSpPr>
        <p:spPr>
          <a:xfrm>
            <a:off x="1084593" y="2073001"/>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9" name="Google Shape;2769;p26"/>
          <p:cNvSpPr txBox="1"/>
          <p:nvPr>
            <p:ph idx="2" type="subTitle"/>
          </p:nvPr>
        </p:nvSpPr>
        <p:spPr>
          <a:xfrm>
            <a:off x="3526050" y="2073001"/>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0" name="Google Shape;2770;p26"/>
          <p:cNvSpPr txBox="1"/>
          <p:nvPr>
            <p:ph idx="3" type="subTitle"/>
          </p:nvPr>
        </p:nvSpPr>
        <p:spPr>
          <a:xfrm>
            <a:off x="1084593" y="3503225"/>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1" name="Google Shape;2771;p26"/>
          <p:cNvSpPr txBox="1"/>
          <p:nvPr>
            <p:ph idx="4" type="subTitle"/>
          </p:nvPr>
        </p:nvSpPr>
        <p:spPr>
          <a:xfrm>
            <a:off x="3526050" y="3503225"/>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2" name="Google Shape;2772;p26"/>
          <p:cNvSpPr txBox="1"/>
          <p:nvPr>
            <p:ph idx="5" type="subTitle"/>
          </p:nvPr>
        </p:nvSpPr>
        <p:spPr>
          <a:xfrm>
            <a:off x="5967507" y="2073001"/>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3" name="Google Shape;2773;p26"/>
          <p:cNvSpPr txBox="1"/>
          <p:nvPr>
            <p:ph idx="6" type="subTitle"/>
          </p:nvPr>
        </p:nvSpPr>
        <p:spPr>
          <a:xfrm>
            <a:off x="5967507" y="3503225"/>
            <a:ext cx="2091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4" name="Google Shape;2774;p26"/>
          <p:cNvSpPr txBox="1"/>
          <p:nvPr>
            <p:ph idx="7" type="subTitle"/>
          </p:nvPr>
        </p:nvSpPr>
        <p:spPr>
          <a:xfrm>
            <a:off x="1085541" y="16566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775" name="Google Shape;2775;p26"/>
          <p:cNvSpPr txBox="1"/>
          <p:nvPr>
            <p:ph idx="8" type="subTitle"/>
          </p:nvPr>
        </p:nvSpPr>
        <p:spPr>
          <a:xfrm>
            <a:off x="3526998" y="16566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776" name="Google Shape;2776;p26"/>
          <p:cNvSpPr txBox="1"/>
          <p:nvPr>
            <p:ph idx="9" type="subTitle"/>
          </p:nvPr>
        </p:nvSpPr>
        <p:spPr>
          <a:xfrm>
            <a:off x="5968455" y="16566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777" name="Google Shape;2777;p26"/>
          <p:cNvSpPr txBox="1"/>
          <p:nvPr>
            <p:ph idx="13" type="subTitle"/>
          </p:nvPr>
        </p:nvSpPr>
        <p:spPr>
          <a:xfrm>
            <a:off x="1085541" y="30868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778" name="Google Shape;2778;p26"/>
          <p:cNvSpPr txBox="1"/>
          <p:nvPr>
            <p:ph idx="14" type="subTitle"/>
          </p:nvPr>
        </p:nvSpPr>
        <p:spPr>
          <a:xfrm>
            <a:off x="3526998" y="30868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2779" name="Google Shape;2779;p26"/>
          <p:cNvSpPr txBox="1"/>
          <p:nvPr>
            <p:ph idx="15" type="subTitle"/>
          </p:nvPr>
        </p:nvSpPr>
        <p:spPr>
          <a:xfrm>
            <a:off x="5968455" y="3086800"/>
            <a:ext cx="2089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780" name="Shape 2780"/>
        <p:cNvGrpSpPr/>
        <p:nvPr/>
      </p:nvGrpSpPr>
      <p:grpSpPr>
        <a:xfrm>
          <a:off x="0" y="0"/>
          <a:ext cx="0" cy="0"/>
          <a:chOff x="0" y="0"/>
          <a:chExt cx="0" cy="0"/>
        </a:xfrm>
      </p:grpSpPr>
      <p:sp>
        <p:nvSpPr>
          <p:cNvPr id="2781" name="Google Shape;2781;p27"/>
          <p:cNvSpPr txBox="1"/>
          <p:nvPr>
            <p:ph hasCustomPrompt="1" type="title"/>
          </p:nvPr>
        </p:nvSpPr>
        <p:spPr>
          <a:xfrm>
            <a:off x="2223600" y="665480"/>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82" name="Google Shape;2782;p27"/>
          <p:cNvSpPr txBox="1"/>
          <p:nvPr>
            <p:ph idx="1" type="subTitle"/>
          </p:nvPr>
        </p:nvSpPr>
        <p:spPr>
          <a:xfrm>
            <a:off x="2223600" y="1354399"/>
            <a:ext cx="4696800" cy="338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783" name="Google Shape;2783;p27"/>
          <p:cNvSpPr txBox="1"/>
          <p:nvPr>
            <p:ph hasCustomPrompt="1" idx="2" type="title"/>
          </p:nvPr>
        </p:nvSpPr>
        <p:spPr>
          <a:xfrm>
            <a:off x="2223600" y="201773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84" name="Google Shape;2784;p27"/>
          <p:cNvSpPr txBox="1"/>
          <p:nvPr>
            <p:ph idx="3" type="subTitle"/>
          </p:nvPr>
        </p:nvSpPr>
        <p:spPr>
          <a:xfrm>
            <a:off x="2223600" y="2706651"/>
            <a:ext cx="4696800" cy="338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785" name="Google Shape;2785;p27"/>
          <p:cNvSpPr txBox="1"/>
          <p:nvPr>
            <p:ph hasCustomPrompt="1" idx="4" type="title"/>
          </p:nvPr>
        </p:nvSpPr>
        <p:spPr>
          <a:xfrm>
            <a:off x="2223600" y="3369992"/>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86" name="Google Shape;2786;p27"/>
          <p:cNvSpPr txBox="1"/>
          <p:nvPr>
            <p:ph idx="5" type="subTitle"/>
          </p:nvPr>
        </p:nvSpPr>
        <p:spPr>
          <a:xfrm>
            <a:off x="2223600" y="4058920"/>
            <a:ext cx="4696800" cy="338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2787" name="Google Shape;2787;p27"/>
          <p:cNvGrpSpPr/>
          <p:nvPr/>
        </p:nvGrpSpPr>
        <p:grpSpPr>
          <a:xfrm>
            <a:off x="272050" y="-734800"/>
            <a:ext cx="441175" cy="5436650"/>
            <a:chOff x="272050" y="-734800"/>
            <a:chExt cx="441175" cy="5436650"/>
          </a:xfrm>
        </p:grpSpPr>
        <p:grpSp>
          <p:nvGrpSpPr>
            <p:cNvPr id="2788" name="Google Shape;2788;p27"/>
            <p:cNvGrpSpPr/>
            <p:nvPr/>
          </p:nvGrpSpPr>
          <p:grpSpPr>
            <a:xfrm>
              <a:off x="272050" y="2247500"/>
              <a:ext cx="143400" cy="2454350"/>
              <a:chOff x="2436050" y="685625"/>
              <a:chExt cx="143400" cy="2454350"/>
            </a:xfrm>
          </p:grpSpPr>
          <p:grpSp>
            <p:nvGrpSpPr>
              <p:cNvPr id="2789" name="Google Shape;2789;p27"/>
              <p:cNvGrpSpPr/>
              <p:nvPr/>
            </p:nvGrpSpPr>
            <p:grpSpPr>
              <a:xfrm>
                <a:off x="2436050" y="685625"/>
                <a:ext cx="143400" cy="2454350"/>
                <a:chOff x="2436050" y="685625"/>
                <a:chExt cx="143400" cy="2454350"/>
              </a:xfrm>
            </p:grpSpPr>
            <p:sp>
              <p:nvSpPr>
                <p:cNvPr id="2790" name="Google Shape;2790;p2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1" name="Google Shape;2791;p2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2" name="Google Shape;2792;p2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3" name="Google Shape;2793;p2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4" name="Google Shape;2794;p2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5" name="Google Shape;2795;p2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6" name="Google Shape;2796;p2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7" name="Google Shape;2797;p2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8" name="Google Shape;2798;p2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9" name="Google Shape;2799;p2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0" name="Google Shape;2800;p2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1" name="Google Shape;2801;p2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802" name="Google Shape;2802;p27"/>
              <p:cNvGrpSpPr/>
              <p:nvPr/>
            </p:nvGrpSpPr>
            <p:grpSpPr>
              <a:xfrm>
                <a:off x="2436050" y="685625"/>
                <a:ext cx="143400" cy="2454350"/>
                <a:chOff x="2436050" y="685625"/>
                <a:chExt cx="143400" cy="2454350"/>
              </a:xfrm>
            </p:grpSpPr>
            <p:sp>
              <p:nvSpPr>
                <p:cNvPr id="2803" name="Google Shape;2803;p2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4" name="Google Shape;2804;p2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5" name="Google Shape;2805;p2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6" name="Google Shape;2806;p2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7" name="Google Shape;2807;p2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8" name="Google Shape;2808;p2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9" name="Google Shape;2809;p2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0" name="Google Shape;2810;p2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1" name="Google Shape;2811;p2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2" name="Google Shape;2812;p2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3" name="Google Shape;2813;p2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4" name="Google Shape;2814;p2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815" name="Google Shape;2815;p27"/>
            <p:cNvGrpSpPr/>
            <p:nvPr/>
          </p:nvGrpSpPr>
          <p:grpSpPr>
            <a:xfrm>
              <a:off x="569825" y="-734800"/>
              <a:ext cx="143400" cy="2454350"/>
              <a:chOff x="2030200" y="685625"/>
              <a:chExt cx="143400" cy="2454350"/>
            </a:xfrm>
          </p:grpSpPr>
          <p:grpSp>
            <p:nvGrpSpPr>
              <p:cNvPr id="2816" name="Google Shape;2816;p27"/>
              <p:cNvGrpSpPr/>
              <p:nvPr/>
            </p:nvGrpSpPr>
            <p:grpSpPr>
              <a:xfrm>
                <a:off x="2030200" y="685625"/>
                <a:ext cx="143400" cy="2454350"/>
                <a:chOff x="2436050" y="685625"/>
                <a:chExt cx="143400" cy="2454350"/>
              </a:xfrm>
            </p:grpSpPr>
            <p:sp>
              <p:nvSpPr>
                <p:cNvPr id="2817" name="Google Shape;2817;p2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8" name="Google Shape;2818;p2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9" name="Google Shape;2819;p2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0" name="Google Shape;2820;p2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1" name="Google Shape;2821;p2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2" name="Google Shape;2822;p2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3" name="Google Shape;2823;p2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4" name="Google Shape;2824;p2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5" name="Google Shape;2825;p2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6" name="Google Shape;2826;p2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7" name="Google Shape;2827;p2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8" name="Google Shape;2828;p2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829" name="Google Shape;2829;p27"/>
              <p:cNvGrpSpPr/>
              <p:nvPr/>
            </p:nvGrpSpPr>
            <p:grpSpPr>
              <a:xfrm>
                <a:off x="2030200" y="685625"/>
                <a:ext cx="143400" cy="2454350"/>
                <a:chOff x="2436050" y="685625"/>
                <a:chExt cx="143400" cy="2454350"/>
              </a:xfrm>
            </p:grpSpPr>
            <p:sp>
              <p:nvSpPr>
                <p:cNvPr id="2830" name="Google Shape;2830;p2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1" name="Google Shape;2831;p2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2" name="Google Shape;2832;p2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3" name="Google Shape;2833;p2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4" name="Google Shape;2834;p2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5" name="Google Shape;2835;p2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6" name="Google Shape;2836;p2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7" name="Google Shape;2837;p2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8" name="Google Shape;2838;p2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9" name="Google Shape;2839;p2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0" name="Google Shape;2840;p2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1" name="Google Shape;2841;p2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2" name="Shape 2842"/>
        <p:cNvGrpSpPr/>
        <p:nvPr/>
      </p:nvGrpSpPr>
      <p:grpSpPr>
        <a:xfrm>
          <a:off x="0" y="0"/>
          <a:ext cx="0" cy="0"/>
          <a:chOff x="0" y="0"/>
          <a:chExt cx="0" cy="0"/>
        </a:xfrm>
      </p:grpSpPr>
      <p:grpSp>
        <p:nvGrpSpPr>
          <p:cNvPr id="2843" name="Google Shape;2843;p28"/>
          <p:cNvGrpSpPr/>
          <p:nvPr/>
        </p:nvGrpSpPr>
        <p:grpSpPr>
          <a:xfrm>
            <a:off x="325300" y="-1495420"/>
            <a:ext cx="8303400" cy="6099420"/>
            <a:chOff x="325300" y="-1495420"/>
            <a:chExt cx="8303400" cy="6099420"/>
          </a:xfrm>
        </p:grpSpPr>
        <p:grpSp>
          <p:nvGrpSpPr>
            <p:cNvPr id="2844" name="Google Shape;2844;p28"/>
            <p:cNvGrpSpPr/>
            <p:nvPr/>
          </p:nvGrpSpPr>
          <p:grpSpPr>
            <a:xfrm>
              <a:off x="325300" y="1597900"/>
              <a:ext cx="143400" cy="2454350"/>
              <a:chOff x="2436050" y="685625"/>
              <a:chExt cx="143400" cy="2454350"/>
            </a:xfrm>
          </p:grpSpPr>
          <p:grpSp>
            <p:nvGrpSpPr>
              <p:cNvPr id="2845" name="Google Shape;2845;p28"/>
              <p:cNvGrpSpPr/>
              <p:nvPr/>
            </p:nvGrpSpPr>
            <p:grpSpPr>
              <a:xfrm>
                <a:off x="2436050" y="685625"/>
                <a:ext cx="143400" cy="2454350"/>
                <a:chOff x="2436050" y="685625"/>
                <a:chExt cx="143400" cy="2454350"/>
              </a:xfrm>
            </p:grpSpPr>
            <p:sp>
              <p:nvSpPr>
                <p:cNvPr id="2846" name="Google Shape;2846;p2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7" name="Google Shape;2847;p2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8" name="Google Shape;2848;p2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9" name="Google Shape;2849;p2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0" name="Google Shape;2850;p2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1" name="Google Shape;2851;p2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2" name="Google Shape;2852;p2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3" name="Google Shape;2853;p2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4" name="Google Shape;2854;p2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5" name="Google Shape;2855;p2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6" name="Google Shape;2856;p2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7" name="Google Shape;2857;p2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858" name="Google Shape;2858;p28"/>
              <p:cNvGrpSpPr/>
              <p:nvPr/>
            </p:nvGrpSpPr>
            <p:grpSpPr>
              <a:xfrm>
                <a:off x="2436050" y="685625"/>
                <a:ext cx="143400" cy="2454350"/>
                <a:chOff x="2436050" y="685625"/>
                <a:chExt cx="143400" cy="2454350"/>
              </a:xfrm>
            </p:grpSpPr>
            <p:sp>
              <p:nvSpPr>
                <p:cNvPr id="2859" name="Google Shape;2859;p2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0" name="Google Shape;2860;p2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1" name="Google Shape;2861;p2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2" name="Google Shape;2862;p2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3" name="Google Shape;2863;p2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4" name="Google Shape;2864;p2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5" name="Google Shape;2865;p2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6" name="Google Shape;2866;p2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7" name="Google Shape;2867;p2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8" name="Google Shape;2868;p2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9" name="Google Shape;2869;p2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0" name="Google Shape;2870;p2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871" name="Google Shape;2871;p28"/>
            <p:cNvGrpSpPr/>
            <p:nvPr/>
          </p:nvGrpSpPr>
          <p:grpSpPr>
            <a:xfrm>
              <a:off x="8359075" y="-1495420"/>
              <a:ext cx="143400" cy="2454350"/>
              <a:chOff x="2436050" y="685625"/>
              <a:chExt cx="143400" cy="2454350"/>
            </a:xfrm>
          </p:grpSpPr>
          <p:grpSp>
            <p:nvGrpSpPr>
              <p:cNvPr id="2872" name="Google Shape;2872;p28"/>
              <p:cNvGrpSpPr/>
              <p:nvPr/>
            </p:nvGrpSpPr>
            <p:grpSpPr>
              <a:xfrm>
                <a:off x="2436050" y="685625"/>
                <a:ext cx="143400" cy="2454350"/>
                <a:chOff x="2436050" y="685625"/>
                <a:chExt cx="143400" cy="2454350"/>
              </a:xfrm>
            </p:grpSpPr>
            <p:sp>
              <p:nvSpPr>
                <p:cNvPr id="2873" name="Google Shape;2873;p2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4" name="Google Shape;2874;p2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5" name="Google Shape;2875;p2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6" name="Google Shape;2876;p2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7" name="Google Shape;2877;p2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8" name="Google Shape;2878;p2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9" name="Google Shape;2879;p2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0" name="Google Shape;2880;p2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1" name="Google Shape;2881;p2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2" name="Google Shape;2882;p2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3" name="Google Shape;2883;p2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4" name="Google Shape;2884;p2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885" name="Google Shape;2885;p28"/>
              <p:cNvGrpSpPr/>
              <p:nvPr/>
            </p:nvGrpSpPr>
            <p:grpSpPr>
              <a:xfrm>
                <a:off x="2436050" y="685625"/>
                <a:ext cx="143400" cy="2454350"/>
                <a:chOff x="2436050" y="685625"/>
                <a:chExt cx="143400" cy="2454350"/>
              </a:xfrm>
            </p:grpSpPr>
            <p:sp>
              <p:nvSpPr>
                <p:cNvPr id="2886" name="Google Shape;2886;p2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7" name="Google Shape;2887;p2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8" name="Google Shape;2888;p2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9" name="Google Shape;2889;p2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0" name="Google Shape;2890;p2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1" name="Google Shape;2891;p2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2" name="Google Shape;2892;p2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3" name="Google Shape;2893;p2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4" name="Google Shape;2894;p2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5" name="Google Shape;2895;p2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6" name="Google Shape;2896;p2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7" name="Google Shape;2897;p2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898" name="Google Shape;2898;p28"/>
            <p:cNvGrpSpPr/>
            <p:nvPr/>
          </p:nvGrpSpPr>
          <p:grpSpPr>
            <a:xfrm>
              <a:off x="8485300" y="2149650"/>
              <a:ext cx="143400" cy="2454350"/>
              <a:chOff x="2436050" y="685625"/>
              <a:chExt cx="143400" cy="2454350"/>
            </a:xfrm>
          </p:grpSpPr>
          <p:grpSp>
            <p:nvGrpSpPr>
              <p:cNvPr id="2899" name="Google Shape;2899;p28"/>
              <p:cNvGrpSpPr/>
              <p:nvPr/>
            </p:nvGrpSpPr>
            <p:grpSpPr>
              <a:xfrm>
                <a:off x="2436050" y="685625"/>
                <a:ext cx="143400" cy="2454350"/>
                <a:chOff x="2436050" y="685625"/>
                <a:chExt cx="143400" cy="2454350"/>
              </a:xfrm>
            </p:grpSpPr>
            <p:sp>
              <p:nvSpPr>
                <p:cNvPr id="2900" name="Google Shape;2900;p2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1" name="Google Shape;2901;p2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2" name="Google Shape;2902;p2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3" name="Google Shape;2903;p2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4" name="Google Shape;2904;p2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5" name="Google Shape;2905;p2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6" name="Google Shape;2906;p2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7" name="Google Shape;2907;p2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8" name="Google Shape;2908;p2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9" name="Google Shape;2909;p2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0" name="Google Shape;2910;p2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1" name="Google Shape;2911;p2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912" name="Google Shape;2912;p28"/>
              <p:cNvGrpSpPr/>
              <p:nvPr/>
            </p:nvGrpSpPr>
            <p:grpSpPr>
              <a:xfrm>
                <a:off x="2436050" y="685625"/>
                <a:ext cx="143400" cy="2454350"/>
                <a:chOff x="2436050" y="685625"/>
                <a:chExt cx="143400" cy="2454350"/>
              </a:xfrm>
            </p:grpSpPr>
            <p:sp>
              <p:nvSpPr>
                <p:cNvPr id="2913" name="Google Shape;2913;p2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4" name="Google Shape;2914;p2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5" name="Google Shape;2915;p2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6" name="Google Shape;2916;p2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7" name="Google Shape;2917;p2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8" name="Google Shape;2918;p2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9" name="Google Shape;2919;p2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0" name="Google Shape;2920;p2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1" name="Google Shape;2921;p2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2" name="Google Shape;2922;p2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3" name="Google Shape;2923;p2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4" name="Google Shape;2924;p2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2925" name="Google Shape;2925;p28"/>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6" name="Google Shape;2926;p28"/>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7" name="Google Shape;2927;p28"/>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b="1" lang="en" sz="1200"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r>
              <a:rPr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28" name="Shape 2928"/>
        <p:cNvGrpSpPr/>
        <p:nvPr/>
      </p:nvGrpSpPr>
      <p:grpSpPr>
        <a:xfrm>
          <a:off x="0" y="0"/>
          <a:ext cx="0" cy="0"/>
          <a:chOff x="0" y="0"/>
          <a:chExt cx="0" cy="0"/>
        </a:xfrm>
      </p:grpSpPr>
      <p:grpSp>
        <p:nvGrpSpPr>
          <p:cNvPr id="2929" name="Google Shape;2929;p29"/>
          <p:cNvGrpSpPr/>
          <p:nvPr/>
        </p:nvGrpSpPr>
        <p:grpSpPr>
          <a:xfrm>
            <a:off x="96700" y="-571283"/>
            <a:ext cx="8886025" cy="6099990"/>
            <a:chOff x="96700" y="-571283"/>
            <a:chExt cx="8886025" cy="6099990"/>
          </a:xfrm>
        </p:grpSpPr>
        <p:grpSp>
          <p:nvGrpSpPr>
            <p:cNvPr id="2930" name="Google Shape;2930;p29"/>
            <p:cNvGrpSpPr/>
            <p:nvPr/>
          </p:nvGrpSpPr>
          <p:grpSpPr>
            <a:xfrm>
              <a:off x="96700" y="969600"/>
              <a:ext cx="143400" cy="2454350"/>
              <a:chOff x="2436050" y="685625"/>
              <a:chExt cx="143400" cy="2454350"/>
            </a:xfrm>
          </p:grpSpPr>
          <p:grpSp>
            <p:nvGrpSpPr>
              <p:cNvPr id="2931" name="Google Shape;2931;p29"/>
              <p:cNvGrpSpPr/>
              <p:nvPr/>
            </p:nvGrpSpPr>
            <p:grpSpPr>
              <a:xfrm>
                <a:off x="2436050" y="685625"/>
                <a:ext cx="143400" cy="2454350"/>
                <a:chOff x="2436050" y="685625"/>
                <a:chExt cx="143400" cy="2454350"/>
              </a:xfrm>
            </p:grpSpPr>
            <p:sp>
              <p:nvSpPr>
                <p:cNvPr id="2932" name="Google Shape;2932;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3" name="Google Shape;2933;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4" name="Google Shape;2934;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5" name="Google Shape;2935;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6" name="Google Shape;2936;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7" name="Google Shape;2937;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8" name="Google Shape;2938;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9" name="Google Shape;2939;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0" name="Google Shape;2940;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1" name="Google Shape;2941;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2" name="Google Shape;2942;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3" name="Google Shape;2943;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944" name="Google Shape;2944;p29"/>
              <p:cNvGrpSpPr/>
              <p:nvPr/>
            </p:nvGrpSpPr>
            <p:grpSpPr>
              <a:xfrm>
                <a:off x="2436050" y="685625"/>
                <a:ext cx="143400" cy="2454350"/>
                <a:chOff x="2436050" y="685625"/>
                <a:chExt cx="143400" cy="2454350"/>
              </a:xfrm>
            </p:grpSpPr>
            <p:sp>
              <p:nvSpPr>
                <p:cNvPr id="2945" name="Google Shape;2945;p2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6" name="Google Shape;2946;p2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7" name="Google Shape;2947;p2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8" name="Google Shape;2948;p2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9" name="Google Shape;2949;p2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0" name="Google Shape;2950;p2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1" name="Google Shape;2951;p2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2" name="Google Shape;2952;p2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3" name="Google Shape;2953;p2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4" name="Google Shape;2954;p2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5" name="Google Shape;2955;p2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6" name="Google Shape;2956;p2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957" name="Google Shape;2957;p29"/>
            <p:cNvGrpSpPr/>
            <p:nvPr/>
          </p:nvGrpSpPr>
          <p:grpSpPr>
            <a:xfrm>
              <a:off x="408350" y="-571283"/>
              <a:ext cx="143400" cy="2454350"/>
              <a:chOff x="2030200" y="685625"/>
              <a:chExt cx="143400" cy="2454350"/>
            </a:xfrm>
          </p:grpSpPr>
          <p:grpSp>
            <p:nvGrpSpPr>
              <p:cNvPr id="2958" name="Google Shape;2958;p29"/>
              <p:cNvGrpSpPr/>
              <p:nvPr/>
            </p:nvGrpSpPr>
            <p:grpSpPr>
              <a:xfrm>
                <a:off x="2030200" y="685625"/>
                <a:ext cx="143400" cy="2454350"/>
                <a:chOff x="2436050" y="685625"/>
                <a:chExt cx="143400" cy="2454350"/>
              </a:xfrm>
            </p:grpSpPr>
            <p:sp>
              <p:nvSpPr>
                <p:cNvPr id="2959" name="Google Shape;2959;p2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0" name="Google Shape;2960;p2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1" name="Google Shape;2961;p2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2" name="Google Shape;2962;p2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3" name="Google Shape;2963;p2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4" name="Google Shape;2964;p2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5" name="Google Shape;2965;p2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6" name="Google Shape;2966;p2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7" name="Google Shape;2967;p2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8" name="Google Shape;2968;p2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9" name="Google Shape;2969;p2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0" name="Google Shape;2970;p2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971" name="Google Shape;2971;p29"/>
              <p:cNvGrpSpPr/>
              <p:nvPr/>
            </p:nvGrpSpPr>
            <p:grpSpPr>
              <a:xfrm>
                <a:off x="2030200" y="685625"/>
                <a:ext cx="143400" cy="2454350"/>
                <a:chOff x="2436050" y="685625"/>
                <a:chExt cx="143400" cy="2454350"/>
              </a:xfrm>
            </p:grpSpPr>
            <p:sp>
              <p:nvSpPr>
                <p:cNvPr id="2972" name="Google Shape;2972;p2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3" name="Google Shape;2973;p2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4" name="Google Shape;2974;p2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5" name="Google Shape;2975;p2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6" name="Google Shape;2976;p2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7" name="Google Shape;2977;p2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8" name="Google Shape;2978;p2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9" name="Google Shape;2979;p2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0" name="Google Shape;2980;p2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1" name="Google Shape;2981;p2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2" name="Google Shape;2982;p2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3" name="Google Shape;2983;p2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984" name="Google Shape;2984;p29"/>
            <p:cNvGrpSpPr/>
            <p:nvPr/>
          </p:nvGrpSpPr>
          <p:grpSpPr>
            <a:xfrm>
              <a:off x="576600" y="3074358"/>
              <a:ext cx="143400" cy="2454350"/>
              <a:chOff x="2436050" y="685625"/>
              <a:chExt cx="143400" cy="2454350"/>
            </a:xfrm>
          </p:grpSpPr>
          <p:grpSp>
            <p:nvGrpSpPr>
              <p:cNvPr id="2985" name="Google Shape;2985;p29"/>
              <p:cNvGrpSpPr/>
              <p:nvPr/>
            </p:nvGrpSpPr>
            <p:grpSpPr>
              <a:xfrm>
                <a:off x="2436050" y="685625"/>
                <a:ext cx="143400" cy="2454350"/>
                <a:chOff x="2436050" y="685625"/>
                <a:chExt cx="143400" cy="2454350"/>
              </a:xfrm>
            </p:grpSpPr>
            <p:sp>
              <p:nvSpPr>
                <p:cNvPr id="2986" name="Google Shape;2986;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7" name="Google Shape;2987;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8" name="Google Shape;2988;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9" name="Google Shape;2989;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0" name="Google Shape;2990;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1" name="Google Shape;2991;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2" name="Google Shape;2992;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3" name="Google Shape;2993;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4" name="Google Shape;2994;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5" name="Google Shape;2995;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6" name="Google Shape;2996;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7" name="Google Shape;2997;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998" name="Google Shape;2998;p29"/>
              <p:cNvGrpSpPr/>
              <p:nvPr/>
            </p:nvGrpSpPr>
            <p:grpSpPr>
              <a:xfrm>
                <a:off x="2436050" y="685625"/>
                <a:ext cx="143400" cy="2454350"/>
                <a:chOff x="2436050" y="685625"/>
                <a:chExt cx="143400" cy="2454350"/>
              </a:xfrm>
            </p:grpSpPr>
            <p:sp>
              <p:nvSpPr>
                <p:cNvPr id="2999" name="Google Shape;2999;p2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0" name="Google Shape;3000;p2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1" name="Google Shape;3001;p2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2" name="Google Shape;3002;p2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3" name="Google Shape;3003;p2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4" name="Google Shape;3004;p2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5" name="Google Shape;3005;p2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6" name="Google Shape;3006;p2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7" name="Google Shape;3007;p2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8" name="Google Shape;3008;p2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9" name="Google Shape;3009;p2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0" name="Google Shape;3010;p2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011" name="Google Shape;3011;p29"/>
            <p:cNvGrpSpPr/>
            <p:nvPr/>
          </p:nvGrpSpPr>
          <p:grpSpPr>
            <a:xfrm>
              <a:off x="8503375" y="-127789"/>
              <a:ext cx="143400" cy="2454350"/>
              <a:chOff x="2030200" y="685625"/>
              <a:chExt cx="143400" cy="2454350"/>
            </a:xfrm>
          </p:grpSpPr>
          <p:grpSp>
            <p:nvGrpSpPr>
              <p:cNvPr id="3012" name="Google Shape;3012;p29"/>
              <p:cNvGrpSpPr/>
              <p:nvPr/>
            </p:nvGrpSpPr>
            <p:grpSpPr>
              <a:xfrm>
                <a:off x="2030200" y="685625"/>
                <a:ext cx="143400" cy="2454350"/>
                <a:chOff x="2436050" y="685625"/>
                <a:chExt cx="143400" cy="2454350"/>
              </a:xfrm>
            </p:grpSpPr>
            <p:sp>
              <p:nvSpPr>
                <p:cNvPr id="3013" name="Google Shape;3013;p2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4" name="Google Shape;3014;p2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5" name="Google Shape;3015;p2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6" name="Google Shape;3016;p2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7" name="Google Shape;3017;p2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8" name="Google Shape;3018;p2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9" name="Google Shape;3019;p2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0" name="Google Shape;3020;p2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1" name="Google Shape;3021;p2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2" name="Google Shape;3022;p2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3" name="Google Shape;3023;p2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4" name="Google Shape;3024;p2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25" name="Google Shape;3025;p29"/>
              <p:cNvGrpSpPr/>
              <p:nvPr/>
            </p:nvGrpSpPr>
            <p:grpSpPr>
              <a:xfrm>
                <a:off x="2030200" y="685625"/>
                <a:ext cx="143400" cy="2454350"/>
                <a:chOff x="2436050" y="685625"/>
                <a:chExt cx="143400" cy="2454350"/>
              </a:xfrm>
            </p:grpSpPr>
            <p:sp>
              <p:nvSpPr>
                <p:cNvPr id="3026" name="Google Shape;3026;p2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7" name="Google Shape;3027;p2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8" name="Google Shape;3028;p2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9" name="Google Shape;3029;p2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0" name="Google Shape;3030;p2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1" name="Google Shape;3031;p2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2" name="Google Shape;3032;p2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3" name="Google Shape;3033;p2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4" name="Google Shape;3034;p2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5" name="Google Shape;3035;p2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6" name="Google Shape;3036;p2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7" name="Google Shape;3037;p2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038" name="Google Shape;3038;p29"/>
            <p:cNvGrpSpPr/>
            <p:nvPr/>
          </p:nvGrpSpPr>
          <p:grpSpPr>
            <a:xfrm>
              <a:off x="8839325" y="2071400"/>
              <a:ext cx="143400" cy="2454350"/>
              <a:chOff x="2436050" y="685625"/>
              <a:chExt cx="143400" cy="2454350"/>
            </a:xfrm>
          </p:grpSpPr>
          <p:grpSp>
            <p:nvGrpSpPr>
              <p:cNvPr id="3039" name="Google Shape;3039;p29"/>
              <p:cNvGrpSpPr/>
              <p:nvPr/>
            </p:nvGrpSpPr>
            <p:grpSpPr>
              <a:xfrm>
                <a:off x="2436050" y="685625"/>
                <a:ext cx="143400" cy="2454350"/>
                <a:chOff x="2436050" y="685625"/>
                <a:chExt cx="143400" cy="2454350"/>
              </a:xfrm>
            </p:grpSpPr>
            <p:sp>
              <p:nvSpPr>
                <p:cNvPr id="3040" name="Google Shape;3040;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1" name="Google Shape;3041;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2" name="Google Shape;3042;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3" name="Google Shape;3043;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4" name="Google Shape;3044;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5" name="Google Shape;3045;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6" name="Google Shape;3046;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7" name="Google Shape;3047;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8" name="Google Shape;3048;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9" name="Google Shape;3049;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0" name="Google Shape;3050;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1" name="Google Shape;3051;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52" name="Google Shape;3052;p29"/>
              <p:cNvGrpSpPr/>
              <p:nvPr/>
            </p:nvGrpSpPr>
            <p:grpSpPr>
              <a:xfrm>
                <a:off x="2436050" y="685625"/>
                <a:ext cx="143400" cy="2454350"/>
                <a:chOff x="2436050" y="685625"/>
                <a:chExt cx="143400" cy="2454350"/>
              </a:xfrm>
            </p:grpSpPr>
            <p:sp>
              <p:nvSpPr>
                <p:cNvPr id="3053" name="Google Shape;3053;p2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4" name="Google Shape;3054;p2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5" name="Google Shape;3055;p2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6" name="Google Shape;3056;p2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7" name="Google Shape;3057;p2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8" name="Google Shape;3058;p2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9" name="Google Shape;3059;p2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60" name="Google Shape;3060;p2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61" name="Google Shape;3061;p2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62" name="Google Shape;3062;p2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63" name="Google Shape;3063;p2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64" name="Google Shape;3064;p2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65" name="Shape 3065"/>
        <p:cNvGrpSpPr/>
        <p:nvPr/>
      </p:nvGrpSpPr>
      <p:grpSpPr>
        <a:xfrm>
          <a:off x="0" y="0"/>
          <a:ext cx="0" cy="0"/>
          <a:chOff x="0" y="0"/>
          <a:chExt cx="0" cy="0"/>
        </a:xfrm>
      </p:grpSpPr>
      <p:grpSp>
        <p:nvGrpSpPr>
          <p:cNvPr id="3066" name="Google Shape;3066;p30"/>
          <p:cNvGrpSpPr/>
          <p:nvPr/>
        </p:nvGrpSpPr>
        <p:grpSpPr>
          <a:xfrm>
            <a:off x="177725" y="-1044592"/>
            <a:ext cx="8709000" cy="5947392"/>
            <a:chOff x="177725" y="-1044592"/>
            <a:chExt cx="8709000" cy="5947392"/>
          </a:xfrm>
        </p:grpSpPr>
        <p:grpSp>
          <p:nvGrpSpPr>
            <p:cNvPr id="3067" name="Google Shape;3067;p30"/>
            <p:cNvGrpSpPr/>
            <p:nvPr/>
          </p:nvGrpSpPr>
          <p:grpSpPr>
            <a:xfrm>
              <a:off x="8743325" y="-363653"/>
              <a:ext cx="143400" cy="2454350"/>
              <a:chOff x="2436050" y="685625"/>
              <a:chExt cx="143400" cy="2454350"/>
            </a:xfrm>
          </p:grpSpPr>
          <p:grpSp>
            <p:nvGrpSpPr>
              <p:cNvPr id="3068" name="Google Shape;3068;p30"/>
              <p:cNvGrpSpPr/>
              <p:nvPr/>
            </p:nvGrpSpPr>
            <p:grpSpPr>
              <a:xfrm>
                <a:off x="2436050" y="685625"/>
                <a:ext cx="143400" cy="2454350"/>
                <a:chOff x="2436050" y="685625"/>
                <a:chExt cx="143400" cy="2454350"/>
              </a:xfrm>
            </p:grpSpPr>
            <p:sp>
              <p:nvSpPr>
                <p:cNvPr id="3069" name="Google Shape;3069;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0" name="Google Shape;3070;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1" name="Google Shape;3071;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2" name="Google Shape;3072;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3" name="Google Shape;3073;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4" name="Google Shape;3074;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5" name="Google Shape;3075;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6" name="Google Shape;3076;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7" name="Google Shape;3077;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8" name="Google Shape;3078;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9" name="Google Shape;3079;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0" name="Google Shape;3080;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81" name="Google Shape;3081;p30"/>
              <p:cNvGrpSpPr/>
              <p:nvPr/>
            </p:nvGrpSpPr>
            <p:grpSpPr>
              <a:xfrm>
                <a:off x="2436050" y="685625"/>
                <a:ext cx="143400" cy="2454350"/>
                <a:chOff x="2436050" y="685625"/>
                <a:chExt cx="143400" cy="2454350"/>
              </a:xfrm>
            </p:grpSpPr>
            <p:sp>
              <p:nvSpPr>
                <p:cNvPr id="3082" name="Google Shape;3082;p3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3" name="Google Shape;3083;p3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4" name="Google Shape;3084;p3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5" name="Google Shape;3085;p3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6" name="Google Shape;3086;p3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7" name="Google Shape;3087;p3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8" name="Google Shape;3088;p3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9" name="Google Shape;3089;p3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0" name="Google Shape;3090;p3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1" name="Google Shape;3091;p3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2" name="Google Shape;3092;p3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3" name="Google Shape;3093;p3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094" name="Google Shape;3094;p30"/>
            <p:cNvGrpSpPr/>
            <p:nvPr/>
          </p:nvGrpSpPr>
          <p:grpSpPr>
            <a:xfrm>
              <a:off x="177725" y="-345150"/>
              <a:ext cx="143400" cy="2454350"/>
              <a:chOff x="2030200" y="685625"/>
              <a:chExt cx="143400" cy="2454350"/>
            </a:xfrm>
          </p:grpSpPr>
          <p:grpSp>
            <p:nvGrpSpPr>
              <p:cNvPr id="3095" name="Google Shape;3095;p30"/>
              <p:cNvGrpSpPr/>
              <p:nvPr/>
            </p:nvGrpSpPr>
            <p:grpSpPr>
              <a:xfrm>
                <a:off x="2030200" y="685625"/>
                <a:ext cx="143400" cy="2454350"/>
                <a:chOff x="2436050" y="685625"/>
                <a:chExt cx="143400" cy="2454350"/>
              </a:xfrm>
            </p:grpSpPr>
            <p:sp>
              <p:nvSpPr>
                <p:cNvPr id="3096" name="Google Shape;3096;p3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7" name="Google Shape;3097;p3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8" name="Google Shape;3098;p3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9" name="Google Shape;3099;p3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0" name="Google Shape;3100;p3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1" name="Google Shape;3101;p3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2" name="Google Shape;3102;p3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3" name="Google Shape;3103;p3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4" name="Google Shape;3104;p3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5" name="Google Shape;3105;p3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6" name="Google Shape;3106;p3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7" name="Google Shape;3107;p3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108" name="Google Shape;3108;p30"/>
              <p:cNvGrpSpPr/>
              <p:nvPr/>
            </p:nvGrpSpPr>
            <p:grpSpPr>
              <a:xfrm>
                <a:off x="2030200" y="685625"/>
                <a:ext cx="143400" cy="2454350"/>
                <a:chOff x="2436050" y="685625"/>
                <a:chExt cx="143400" cy="2454350"/>
              </a:xfrm>
            </p:grpSpPr>
            <p:sp>
              <p:nvSpPr>
                <p:cNvPr id="3109" name="Google Shape;3109;p3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0" name="Google Shape;3110;p3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1" name="Google Shape;3111;p3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2" name="Google Shape;3112;p3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3" name="Google Shape;3113;p3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4" name="Google Shape;3114;p3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5" name="Google Shape;3115;p3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6" name="Google Shape;3116;p3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7" name="Google Shape;3117;p3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8" name="Google Shape;3118;p3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9" name="Google Shape;3119;p3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0" name="Google Shape;3120;p3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121" name="Google Shape;3121;p30"/>
            <p:cNvGrpSpPr/>
            <p:nvPr/>
          </p:nvGrpSpPr>
          <p:grpSpPr>
            <a:xfrm>
              <a:off x="8430900" y="2149651"/>
              <a:ext cx="143400" cy="2454350"/>
              <a:chOff x="2436050" y="685625"/>
              <a:chExt cx="143400" cy="2454350"/>
            </a:xfrm>
          </p:grpSpPr>
          <p:grpSp>
            <p:nvGrpSpPr>
              <p:cNvPr id="3122" name="Google Shape;3122;p30"/>
              <p:cNvGrpSpPr/>
              <p:nvPr/>
            </p:nvGrpSpPr>
            <p:grpSpPr>
              <a:xfrm>
                <a:off x="2436050" y="685625"/>
                <a:ext cx="143400" cy="2454350"/>
                <a:chOff x="2436050" y="685625"/>
                <a:chExt cx="143400" cy="2454350"/>
              </a:xfrm>
            </p:grpSpPr>
            <p:sp>
              <p:nvSpPr>
                <p:cNvPr id="3123" name="Google Shape;3123;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4" name="Google Shape;3124;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5" name="Google Shape;3125;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6" name="Google Shape;3126;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7" name="Google Shape;3127;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8" name="Google Shape;3128;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9" name="Google Shape;3129;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0" name="Google Shape;3130;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1" name="Google Shape;3131;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2" name="Google Shape;3132;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3" name="Google Shape;3133;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4" name="Google Shape;3134;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135" name="Google Shape;3135;p30"/>
              <p:cNvGrpSpPr/>
              <p:nvPr/>
            </p:nvGrpSpPr>
            <p:grpSpPr>
              <a:xfrm>
                <a:off x="2436050" y="685625"/>
                <a:ext cx="143400" cy="2454350"/>
                <a:chOff x="2436050" y="685625"/>
                <a:chExt cx="143400" cy="2454350"/>
              </a:xfrm>
            </p:grpSpPr>
            <p:sp>
              <p:nvSpPr>
                <p:cNvPr id="3136" name="Google Shape;3136;p3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7" name="Google Shape;3137;p3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8" name="Google Shape;3138;p3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9" name="Google Shape;3139;p3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0" name="Google Shape;3140;p3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1" name="Google Shape;3141;p3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2" name="Google Shape;3142;p3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3" name="Google Shape;3143;p3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4" name="Google Shape;3144;p3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5" name="Google Shape;3145;p3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6" name="Google Shape;3146;p3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7" name="Google Shape;3147;p3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148" name="Google Shape;3148;p30"/>
            <p:cNvGrpSpPr/>
            <p:nvPr/>
          </p:nvGrpSpPr>
          <p:grpSpPr>
            <a:xfrm>
              <a:off x="569825" y="-1044592"/>
              <a:ext cx="143400" cy="2454350"/>
              <a:chOff x="2436050" y="685625"/>
              <a:chExt cx="143400" cy="2454350"/>
            </a:xfrm>
          </p:grpSpPr>
          <p:grpSp>
            <p:nvGrpSpPr>
              <p:cNvPr id="3149" name="Google Shape;3149;p30"/>
              <p:cNvGrpSpPr/>
              <p:nvPr/>
            </p:nvGrpSpPr>
            <p:grpSpPr>
              <a:xfrm>
                <a:off x="2436050" y="685625"/>
                <a:ext cx="143400" cy="2454350"/>
                <a:chOff x="2436050" y="685625"/>
                <a:chExt cx="143400" cy="2454350"/>
              </a:xfrm>
            </p:grpSpPr>
            <p:sp>
              <p:nvSpPr>
                <p:cNvPr id="3150" name="Google Shape;3150;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1" name="Google Shape;3151;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2" name="Google Shape;3152;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3" name="Google Shape;3153;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4" name="Google Shape;3154;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5" name="Google Shape;3155;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6" name="Google Shape;3156;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7" name="Google Shape;3157;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8" name="Google Shape;3158;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9" name="Google Shape;3159;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0" name="Google Shape;3160;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1" name="Google Shape;3161;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162" name="Google Shape;3162;p30"/>
              <p:cNvGrpSpPr/>
              <p:nvPr/>
            </p:nvGrpSpPr>
            <p:grpSpPr>
              <a:xfrm>
                <a:off x="2436050" y="685625"/>
                <a:ext cx="143400" cy="2454350"/>
                <a:chOff x="2436050" y="685625"/>
                <a:chExt cx="143400" cy="2454350"/>
              </a:xfrm>
            </p:grpSpPr>
            <p:sp>
              <p:nvSpPr>
                <p:cNvPr id="3163" name="Google Shape;3163;p3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4" name="Google Shape;3164;p3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5" name="Google Shape;3165;p3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6" name="Google Shape;3166;p3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7" name="Google Shape;3167;p3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8" name="Google Shape;3168;p3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9" name="Google Shape;3169;p3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0" name="Google Shape;3170;p3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1" name="Google Shape;3171;p3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2" name="Google Shape;3172;p3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3" name="Google Shape;3173;p3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4" name="Google Shape;3174;p3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175" name="Google Shape;3175;p30"/>
            <p:cNvGrpSpPr/>
            <p:nvPr/>
          </p:nvGrpSpPr>
          <p:grpSpPr>
            <a:xfrm>
              <a:off x="321125" y="2448450"/>
              <a:ext cx="143400" cy="2454350"/>
              <a:chOff x="2030200" y="685625"/>
              <a:chExt cx="143400" cy="2454350"/>
            </a:xfrm>
          </p:grpSpPr>
          <p:grpSp>
            <p:nvGrpSpPr>
              <p:cNvPr id="3176" name="Google Shape;3176;p30"/>
              <p:cNvGrpSpPr/>
              <p:nvPr/>
            </p:nvGrpSpPr>
            <p:grpSpPr>
              <a:xfrm>
                <a:off x="2030200" y="685625"/>
                <a:ext cx="143400" cy="2454350"/>
                <a:chOff x="2436050" y="685625"/>
                <a:chExt cx="143400" cy="2454350"/>
              </a:xfrm>
            </p:grpSpPr>
            <p:sp>
              <p:nvSpPr>
                <p:cNvPr id="3177" name="Google Shape;3177;p3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8" name="Google Shape;3178;p3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9" name="Google Shape;3179;p3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0" name="Google Shape;3180;p3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1" name="Google Shape;3181;p3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2" name="Google Shape;3182;p3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3" name="Google Shape;3183;p3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4" name="Google Shape;3184;p3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5" name="Google Shape;3185;p3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6" name="Google Shape;3186;p3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7" name="Google Shape;3187;p3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8" name="Google Shape;3188;p3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189" name="Google Shape;3189;p30"/>
              <p:cNvGrpSpPr/>
              <p:nvPr/>
            </p:nvGrpSpPr>
            <p:grpSpPr>
              <a:xfrm>
                <a:off x="2030200" y="685625"/>
                <a:ext cx="143400" cy="2454350"/>
                <a:chOff x="2436050" y="685625"/>
                <a:chExt cx="143400" cy="2454350"/>
              </a:xfrm>
            </p:grpSpPr>
            <p:sp>
              <p:nvSpPr>
                <p:cNvPr id="3190" name="Google Shape;3190;p30"/>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1" name="Google Shape;3191;p30"/>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2" name="Google Shape;3192;p30"/>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3" name="Google Shape;3193;p30"/>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4" name="Google Shape;3194;p30"/>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5" name="Google Shape;3195;p30"/>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6" name="Google Shape;3196;p30"/>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7" name="Google Shape;3197;p30"/>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8" name="Google Shape;3198;p30"/>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9" name="Google Shape;3199;p30"/>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00" name="Google Shape;3200;p30"/>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01" name="Google Shape;3201;p30"/>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5" name="Shape 205"/>
        <p:cNvGrpSpPr/>
        <p:nvPr/>
      </p:nvGrpSpPr>
      <p:grpSpPr>
        <a:xfrm>
          <a:off x="0" y="0"/>
          <a:ext cx="0" cy="0"/>
          <a:chOff x="0" y="0"/>
          <a:chExt cx="0" cy="0"/>
        </a:xfrm>
      </p:grpSpPr>
      <p:sp>
        <p:nvSpPr>
          <p:cNvPr id="206" name="Google Shape;20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7" name="Google Shape;207;p4"/>
          <p:cNvSpPr txBox="1"/>
          <p:nvPr>
            <p:ph idx="1" type="body"/>
          </p:nvPr>
        </p:nvSpPr>
        <p:spPr>
          <a:xfrm>
            <a:off x="720000" y="1215751"/>
            <a:ext cx="7704000" cy="39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08" name="Google Shape;208;p4"/>
          <p:cNvGrpSpPr/>
          <p:nvPr/>
        </p:nvGrpSpPr>
        <p:grpSpPr>
          <a:xfrm>
            <a:off x="192925" y="-1616174"/>
            <a:ext cx="8693800" cy="6199274"/>
            <a:chOff x="192925" y="-1616174"/>
            <a:chExt cx="8693800" cy="6199274"/>
          </a:xfrm>
        </p:grpSpPr>
        <p:grpSp>
          <p:nvGrpSpPr>
            <p:cNvPr id="209" name="Google Shape;209;p4"/>
            <p:cNvGrpSpPr/>
            <p:nvPr/>
          </p:nvGrpSpPr>
          <p:grpSpPr>
            <a:xfrm>
              <a:off x="8743325" y="-363653"/>
              <a:ext cx="143400" cy="2454350"/>
              <a:chOff x="2436050" y="685625"/>
              <a:chExt cx="143400" cy="2454350"/>
            </a:xfrm>
          </p:grpSpPr>
          <p:grpSp>
            <p:nvGrpSpPr>
              <p:cNvPr id="210" name="Google Shape;210;p4"/>
              <p:cNvGrpSpPr/>
              <p:nvPr/>
            </p:nvGrpSpPr>
            <p:grpSpPr>
              <a:xfrm>
                <a:off x="2436050" y="685625"/>
                <a:ext cx="143400" cy="2454350"/>
                <a:chOff x="2436050" y="685625"/>
                <a:chExt cx="143400" cy="2454350"/>
              </a:xfrm>
            </p:grpSpPr>
            <p:sp>
              <p:nvSpPr>
                <p:cNvPr id="211" name="Google Shape;211;p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2" name="Google Shape;212;p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 name="Google Shape;214;p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 name="Google Shape;215;p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6" name="Google Shape;216;p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 name="Google Shape;217;p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 name="Google Shape;218;p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 name="Google Shape;219;p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 name="Google Shape;220;p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 name="Google Shape;221;p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 name="Google Shape;222;p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3" name="Google Shape;223;p4"/>
              <p:cNvGrpSpPr/>
              <p:nvPr/>
            </p:nvGrpSpPr>
            <p:grpSpPr>
              <a:xfrm>
                <a:off x="2436050" y="685625"/>
                <a:ext cx="143400" cy="2454350"/>
                <a:chOff x="2436050" y="685625"/>
                <a:chExt cx="143400" cy="2454350"/>
              </a:xfrm>
            </p:grpSpPr>
            <p:sp>
              <p:nvSpPr>
                <p:cNvPr id="224" name="Google Shape;224;p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 name="Google Shape;225;p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 name="Google Shape;226;p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 name="Google Shape;227;p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 name="Google Shape;228;p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 name="Google Shape;229;p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 name="Google Shape;230;p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 name="Google Shape;233;p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 name="Google Shape;234;p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 name="Google Shape;235;p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36" name="Google Shape;236;p4"/>
            <p:cNvGrpSpPr/>
            <p:nvPr/>
          </p:nvGrpSpPr>
          <p:grpSpPr>
            <a:xfrm>
              <a:off x="192925" y="2128750"/>
              <a:ext cx="143400" cy="2454350"/>
              <a:chOff x="2030200" y="685625"/>
              <a:chExt cx="143400" cy="2454350"/>
            </a:xfrm>
          </p:grpSpPr>
          <p:grpSp>
            <p:nvGrpSpPr>
              <p:cNvPr id="237" name="Google Shape;237;p4"/>
              <p:cNvGrpSpPr/>
              <p:nvPr/>
            </p:nvGrpSpPr>
            <p:grpSpPr>
              <a:xfrm>
                <a:off x="2030200" y="685625"/>
                <a:ext cx="143400" cy="2454350"/>
                <a:chOff x="2436050" y="685625"/>
                <a:chExt cx="143400" cy="2454350"/>
              </a:xfrm>
            </p:grpSpPr>
            <p:sp>
              <p:nvSpPr>
                <p:cNvPr id="238" name="Google Shape;238;p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 name="Google Shape;239;p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 name="Google Shape;240;p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 name="Google Shape;241;p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 name="Google Shape;242;p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 name="Google Shape;243;p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 name="Google Shape;244;p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 name="Google Shape;245;p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6" name="Google Shape;246;p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7" name="Google Shape;247;p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8" name="Google Shape;248;p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 name="Google Shape;249;p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50" name="Google Shape;250;p4"/>
              <p:cNvGrpSpPr/>
              <p:nvPr/>
            </p:nvGrpSpPr>
            <p:grpSpPr>
              <a:xfrm>
                <a:off x="2030200" y="685625"/>
                <a:ext cx="143400" cy="2454350"/>
                <a:chOff x="2436050" y="685625"/>
                <a:chExt cx="143400" cy="2454350"/>
              </a:xfrm>
            </p:grpSpPr>
            <p:sp>
              <p:nvSpPr>
                <p:cNvPr id="251" name="Google Shape;251;p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 name="Google Shape;252;p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 name="Google Shape;253;p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 name="Google Shape;254;p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5" name="Google Shape;255;p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6" name="Google Shape;256;p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 name="Google Shape;257;p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 name="Google Shape;258;p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 name="Google Shape;261;p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 name="Google Shape;262;p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63" name="Google Shape;263;p4"/>
            <p:cNvGrpSpPr/>
            <p:nvPr/>
          </p:nvGrpSpPr>
          <p:grpSpPr>
            <a:xfrm>
              <a:off x="569825" y="-1616174"/>
              <a:ext cx="143400" cy="2454350"/>
              <a:chOff x="2436050" y="685625"/>
              <a:chExt cx="143400" cy="2454350"/>
            </a:xfrm>
          </p:grpSpPr>
          <p:grpSp>
            <p:nvGrpSpPr>
              <p:cNvPr id="264" name="Google Shape;264;p4"/>
              <p:cNvGrpSpPr/>
              <p:nvPr/>
            </p:nvGrpSpPr>
            <p:grpSpPr>
              <a:xfrm>
                <a:off x="2436050" y="685625"/>
                <a:ext cx="143400" cy="2454350"/>
                <a:chOff x="2436050" y="685625"/>
                <a:chExt cx="143400" cy="2454350"/>
              </a:xfrm>
            </p:grpSpPr>
            <p:sp>
              <p:nvSpPr>
                <p:cNvPr id="265" name="Google Shape;265;p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 name="Google Shape;266;p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 name="Google Shape;267;p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9" name="Google Shape;269;p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 name="Google Shape;270;p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 name="Google Shape;271;p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 name="Google Shape;273;p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 name="Google Shape;274;p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5" name="Google Shape;275;p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 name="Google Shape;276;p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7" name="Google Shape;277;p4"/>
              <p:cNvGrpSpPr/>
              <p:nvPr/>
            </p:nvGrpSpPr>
            <p:grpSpPr>
              <a:xfrm>
                <a:off x="2436050" y="685625"/>
                <a:ext cx="143400" cy="2454350"/>
                <a:chOff x="2436050" y="685625"/>
                <a:chExt cx="143400" cy="2454350"/>
              </a:xfrm>
            </p:grpSpPr>
            <p:sp>
              <p:nvSpPr>
                <p:cNvPr id="278" name="Google Shape;278;p4"/>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 name="Google Shape;279;p4"/>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 name="Google Shape;280;p4"/>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 name="Google Shape;281;p4"/>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 name="Google Shape;282;p4"/>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 name="Google Shape;283;p4"/>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 name="Google Shape;284;p4"/>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 name="Google Shape;285;p4"/>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6" name="Google Shape;286;p4"/>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 name="Google Shape;287;p4"/>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8" name="Google Shape;288;p4"/>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9" name="Google Shape;289;p4"/>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grpSp>
        <p:nvGrpSpPr>
          <p:cNvPr id="291" name="Google Shape;291;p5"/>
          <p:cNvGrpSpPr/>
          <p:nvPr/>
        </p:nvGrpSpPr>
        <p:grpSpPr>
          <a:xfrm>
            <a:off x="177725" y="-363653"/>
            <a:ext cx="8805040" cy="4729311"/>
            <a:chOff x="177725" y="-363653"/>
            <a:chExt cx="8805040" cy="4729311"/>
          </a:xfrm>
        </p:grpSpPr>
        <p:grpSp>
          <p:nvGrpSpPr>
            <p:cNvPr id="292" name="Google Shape;292;p5"/>
            <p:cNvGrpSpPr/>
            <p:nvPr/>
          </p:nvGrpSpPr>
          <p:grpSpPr>
            <a:xfrm>
              <a:off x="8839365" y="-363653"/>
              <a:ext cx="143400" cy="2454350"/>
              <a:chOff x="2436050" y="685625"/>
              <a:chExt cx="143400" cy="2454350"/>
            </a:xfrm>
          </p:grpSpPr>
          <p:grpSp>
            <p:nvGrpSpPr>
              <p:cNvPr id="293" name="Google Shape;293;p5"/>
              <p:cNvGrpSpPr/>
              <p:nvPr/>
            </p:nvGrpSpPr>
            <p:grpSpPr>
              <a:xfrm>
                <a:off x="2436050" y="685625"/>
                <a:ext cx="143400" cy="2454350"/>
                <a:chOff x="2436050" y="685625"/>
                <a:chExt cx="143400" cy="2454350"/>
              </a:xfrm>
            </p:grpSpPr>
            <p:sp>
              <p:nvSpPr>
                <p:cNvPr id="294" name="Google Shape;294;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 name="Google Shape;295;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 name="Google Shape;297;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 name="Google Shape;298;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 name="Google Shape;300;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1" name="Google Shape;301;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 name="Google Shape;302;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 name="Google Shape;303;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 name="Google Shape;304;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 name="Google Shape;305;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6" name="Google Shape;306;p5"/>
              <p:cNvGrpSpPr/>
              <p:nvPr/>
            </p:nvGrpSpPr>
            <p:grpSpPr>
              <a:xfrm>
                <a:off x="2436050" y="685625"/>
                <a:ext cx="143400" cy="2454350"/>
                <a:chOff x="2436050" y="685625"/>
                <a:chExt cx="143400" cy="2454350"/>
              </a:xfrm>
            </p:grpSpPr>
            <p:sp>
              <p:nvSpPr>
                <p:cNvPr id="307" name="Google Shape;307;p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 name="Google Shape;308;p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 name="Google Shape;309;p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 name="Google Shape;310;p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 name="Google Shape;311;p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 name="Google Shape;312;p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 name="Google Shape;313;p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 name="Google Shape;314;p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 name="Google Shape;315;p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 name="Google Shape;317;p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 name="Google Shape;318;p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19" name="Google Shape;319;p5"/>
            <p:cNvGrpSpPr/>
            <p:nvPr/>
          </p:nvGrpSpPr>
          <p:grpSpPr>
            <a:xfrm>
              <a:off x="177725" y="-345150"/>
              <a:ext cx="143400" cy="2454350"/>
              <a:chOff x="2030200" y="685625"/>
              <a:chExt cx="143400" cy="2454350"/>
            </a:xfrm>
          </p:grpSpPr>
          <p:grpSp>
            <p:nvGrpSpPr>
              <p:cNvPr id="320" name="Google Shape;320;p5"/>
              <p:cNvGrpSpPr/>
              <p:nvPr/>
            </p:nvGrpSpPr>
            <p:grpSpPr>
              <a:xfrm>
                <a:off x="2030200" y="685625"/>
                <a:ext cx="143400" cy="2454350"/>
                <a:chOff x="2436050" y="685625"/>
                <a:chExt cx="143400" cy="2454350"/>
              </a:xfrm>
            </p:grpSpPr>
            <p:sp>
              <p:nvSpPr>
                <p:cNvPr id="321" name="Google Shape;321;p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 name="Google Shape;322;p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 name="Google Shape;323;p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 name="Google Shape;324;p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 name="Google Shape;325;p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 name="Google Shape;326;p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 name="Google Shape;327;p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 name="Google Shape;328;p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9" name="Google Shape;329;p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 name="Google Shape;331;p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 name="Google Shape;332;p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3" name="Google Shape;333;p5"/>
              <p:cNvGrpSpPr/>
              <p:nvPr/>
            </p:nvGrpSpPr>
            <p:grpSpPr>
              <a:xfrm>
                <a:off x="2030200" y="685625"/>
                <a:ext cx="143400" cy="2454350"/>
                <a:chOff x="2436050" y="685625"/>
                <a:chExt cx="143400" cy="2454350"/>
              </a:xfrm>
            </p:grpSpPr>
            <p:sp>
              <p:nvSpPr>
                <p:cNvPr id="334" name="Google Shape;334;p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 name="Google Shape;335;p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 name="Google Shape;336;p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 name="Google Shape;337;p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 name="Google Shape;339;p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0" name="Google Shape;340;p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1" name="Google Shape;341;p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2" name="Google Shape;342;p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3" name="Google Shape;343;p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4" name="Google Shape;344;p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 name="Google Shape;345;p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46" name="Google Shape;346;p5"/>
            <p:cNvGrpSpPr/>
            <p:nvPr/>
          </p:nvGrpSpPr>
          <p:grpSpPr>
            <a:xfrm>
              <a:off x="8430900" y="1235251"/>
              <a:ext cx="143400" cy="2454350"/>
              <a:chOff x="2436050" y="685625"/>
              <a:chExt cx="143400" cy="2454350"/>
            </a:xfrm>
          </p:grpSpPr>
          <p:grpSp>
            <p:nvGrpSpPr>
              <p:cNvPr id="347" name="Google Shape;347;p5"/>
              <p:cNvGrpSpPr/>
              <p:nvPr/>
            </p:nvGrpSpPr>
            <p:grpSpPr>
              <a:xfrm>
                <a:off x="2436050" y="685625"/>
                <a:ext cx="143400" cy="2454350"/>
                <a:chOff x="2436050" y="685625"/>
                <a:chExt cx="143400" cy="2454350"/>
              </a:xfrm>
            </p:grpSpPr>
            <p:sp>
              <p:nvSpPr>
                <p:cNvPr id="348" name="Google Shape;348;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 name="Google Shape;349;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 name="Google Shape;350;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 name="Google Shape;351;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 name="Google Shape;352;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 name="Google Shape;353;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 name="Google Shape;354;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5" name="Google Shape;355;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6" name="Google Shape;356;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7" name="Google Shape;357;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8" name="Google Shape;358;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9" name="Google Shape;359;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60" name="Google Shape;360;p5"/>
              <p:cNvGrpSpPr/>
              <p:nvPr/>
            </p:nvGrpSpPr>
            <p:grpSpPr>
              <a:xfrm>
                <a:off x="2436050" y="685625"/>
                <a:ext cx="143400" cy="2454350"/>
                <a:chOff x="2436050" y="685625"/>
                <a:chExt cx="143400" cy="2454350"/>
              </a:xfrm>
            </p:grpSpPr>
            <p:sp>
              <p:nvSpPr>
                <p:cNvPr id="361" name="Google Shape;361;p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2" name="Google Shape;362;p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3" name="Google Shape;363;p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4" name="Google Shape;364;p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5" name="Google Shape;365;p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6" name="Google Shape;366;p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7" name="Google Shape;367;p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8" name="Google Shape;368;p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9" name="Google Shape;369;p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0" name="Google Shape;370;p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1" name="Google Shape;371;p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2" name="Google Shape;372;p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73" name="Google Shape;373;p5"/>
            <p:cNvGrpSpPr/>
            <p:nvPr/>
          </p:nvGrpSpPr>
          <p:grpSpPr>
            <a:xfrm>
              <a:off x="641525" y="1911308"/>
              <a:ext cx="143400" cy="2454350"/>
              <a:chOff x="2436050" y="685625"/>
              <a:chExt cx="143400" cy="2454350"/>
            </a:xfrm>
          </p:grpSpPr>
          <p:grpSp>
            <p:nvGrpSpPr>
              <p:cNvPr id="374" name="Google Shape;374;p5"/>
              <p:cNvGrpSpPr/>
              <p:nvPr/>
            </p:nvGrpSpPr>
            <p:grpSpPr>
              <a:xfrm>
                <a:off x="2436050" y="685625"/>
                <a:ext cx="143400" cy="2454350"/>
                <a:chOff x="2436050" y="685625"/>
                <a:chExt cx="143400" cy="2454350"/>
              </a:xfrm>
            </p:grpSpPr>
            <p:sp>
              <p:nvSpPr>
                <p:cNvPr id="375" name="Google Shape;375;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6" name="Google Shape;376;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7" name="Google Shape;377;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8" name="Google Shape;378;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9" name="Google Shape;379;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0" name="Google Shape;380;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1" name="Google Shape;381;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2" name="Google Shape;382;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3" name="Google Shape;383;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4" name="Google Shape;384;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5" name="Google Shape;385;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6" name="Google Shape;386;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87" name="Google Shape;387;p5"/>
              <p:cNvGrpSpPr/>
              <p:nvPr/>
            </p:nvGrpSpPr>
            <p:grpSpPr>
              <a:xfrm>
                <a:off x="2436050" y="685625"/>
                <a:ext cx="143400" cy="2454350"/>
                <a:chOff x="2436050" y="685625"/>
                <a:chExt cx="143400" cy="2454350"/>
              </a:xfrm>
            </p:grpSpPr>
            <p:sp>
              <p:nvSpPr>
                <p:cNvPr id="388" name="Google Shape;388;p5"/>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9" name="Google Shape;389;p5"/>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0" name="Google Shape;390;p5"/>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1" name="Google Shape;391;p5"/>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2" name="Google Shape;392;p5"/>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3" name="Google Shape;393;p5"/>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4" name="Google Shape;394;p5"/>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5" name="Google Shape;395;p5"/>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6" name="Google Shape;396;p5"/>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7" name="Google Shape;397;p5"/>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8" name="Google Shape;398;p5"/>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9" name="Google Shape;399;p5"/>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400" name="Google Shape;40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1" name="Google Shape;401;p5"/>
          <p:cNvSpPr txBox="1"/>
          <p:nvPr>
            <p:ph idx="1" type="subTitle"/>
          </p:nvPr>
        </p:nvSpPr>
        <p:spPr>
          <a:xfrm>
            <a:off x="5055284" y="35428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2" name="Google Shape;402;p5"/>
          <p:cNvSpPr txBox="1"/>
          <p:nvPr>
            <p:ph idx="2" type="subTitle"/>
          </p:nvPr>
        </p:nvSpPr>
        <p:spPr>
          <a:xfrm>
            <a:off x="1583300" y="35428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3" name="Google Shape;403;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404" name="Google Shape;404;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Outfit"/>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5" name="Shape 405"/>
        <p:cNvGrpSpPr/>
        <p:nvPr/>
      </p:nvGrpSpPr>
      <p:grpSpPr>
        <a:xfrm>
          <a:off x="0" y="0"/>
          <a:ext cx="0" cy="0"/>
          <a:chOff x="0" y="0"/>
          <a:chExt cx="0" cy="0"/>
        </a:xfrm>
      </p:grpSpPr>
      <p:sp>
        <p:nvSpPr>
          <p:cNvPr id="406" name="Google Shape;40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7" name="Google Shape;407;p6"/>
          <p:cNvGrpSpPr/>
          <p:nvPr/>
        </p:nvGrpSpPr>
        <p:grpSpPr>
          <a:xfrm>
            <a:off x="192925" y="-363653"/>
            <a:ext cx="8693800" cy="5682453"/>
            <a:chOff x="192925" y="-363653"/>
            <a:chExt cx="8693800" cy="5682453"/>
          </a:xfrm>
        </p:grpSpPr>
        <p:grpSp>
          <p:nvGrpSpPr>
            <p:cNvPr id="408" name="Google Shape;408;p6"/>
            <p:cNvGrpSpPr/>
            <p:nvPr/>
          </p:nvGrpSpPr>
          <p:grpSpPr>
            <a:xfrm>
              <a:off x="8743325" y="-363653"/>
              <a:ext cx="143400" cy="2454350"/>
              <a:chOff x="2436050" y="685625"/>
              <a:chExt cx="143400" cy="2454350"/>
            </a:xfrm>
          </p:grpSpPr>
          <p:grpSp>
            <p:nvGrpSpPr>
              <p:cNvPr id="409" name="Google Shape;409;p6"/>
              <p:cNvGrpSpPr/>
              <p:nvPr/>
            </p:nvGrpSpPr>
            <p:grpSpPr>
              <a:xfrm>
                <a:off x="2436050" y="685625"/>
                <a:ext cx="143400" cy="2454350"/>
                <a:chOff x="2436050" y="685625"/>
                <a:chExt cx="143400" cy="2454350"/>
              </a:xfrm>
            </p:grpSpPr>
            <p:sp>
              <p:nvSpPr>
                <p:cNvPr id="410" name="Google Shape;410;p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1" name="Google Shape;411;p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2" name="Google Shape;412;p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3" name="Google Shape;413;p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4" name="Google Shape;414;p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5" name="Google Shape;415;p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6" name="Google Shape;416;p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7" name="Google Shape;417;p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8" name="Google Shape;418;p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9" name="Google Shape;419;p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0" name="Google Shape;420;p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1" name="Google Shape;421;p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22" name="Google Shape;422;p6"/>
              <p:cNvGrpSpPr/>
              <p:nvPr/>
            </p:nvGrpSpPr>
            <p:grpSpPr>
              <a:xfrm>
                <a:off x="2436050" y="685625"/>
                <a:ext cx="143400" cy="2454350"/>
                <a:chOff x="2436050" y="685625"/>
                <a:chExt cx="143400" cy="2454350"/>
              </a:xfrm>
            </p:grpSpPr>
            <p:sp>
              <p:nvSpPr>
                <p:cNvPr id="423" name="Google Shape;423;p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4" name="Google Shape;424;p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5" name="Google Shape;425;p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6" name="Google Shape;426;p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7" name="Google Shape;427;p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8" name="Google Shape;428;p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9" name="Google Shape;429;p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0" name="Google Shape;430;p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1" name="Google Shape;431;p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2" name="Google Shape;432;p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3" name="Google Shape;433;p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4" name="Google Shape;434;p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435" name="Google Shape;435;p6"/>
            <p:cNvGrpSpPr/>
            <p:nvPr/>
          </p:nvGrpSpPr>
          <p:grpSpPr>
            <a:xfrm>
              <a:off x="192925" y="2864450"/>
              <a:ext cx="143400" cy="2454350"/>
              <a:chOff x="2030200" y="685625"/>
              <a:chExt cx="143400" cy="2454350"/>
            </a:xfrm>
          </p:grpSpPr>
          <p:grpSp>
            <p:nvGrpSpPr>
              <p:cNvPr id="436" name="Google Shape;436;p6"/>
              <p:cNvGrpSpPr/>
              <p:nvPr/>
            </p:nvGrpSpPr>
            <p:grpSpPr>
              <a:xfrm>
                <a:off x="2030200" y="685625"/>
                <a:ext cx="143400" cy="2454350"/>
                <a:chOff x="2436050" y="685625"/>
                <a:chExt cx="143400" cy="2454350"/>
              </a:xfrm>
            </p:grpSpPr>
            <p:sp>
              <p:nvSpPr>
                <p:cNvPr id="437" name="Google Shape;437;p6"/>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8" name="Google Shape;438;p6"/>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9" name="Google Shape;439;p6"/>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0" name="Google Shape;440;p6"/>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1" name="Google Shape;441;p6"/>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2" name="Google Shape;442;p6"/>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3" name="Google Shape;443;p6"/>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4" name="Google Shape;444;p6"/>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5" name="Google Shape;445;p6"/>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6" name="Google Shape;446;p6"/>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7" name="Google Shape;447;p6"/>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8" name="Google Shape;448;p6"/>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49" name="Google Shape;449;p6"/>
              <p:cNvGrpSpPr/>
              <p:nvPr/>
            </p:nvGrpSpPr>
            <p:grpSpPr>
              <a:xfrm>
                <a:off x="2030200" y="685625"/>
                <a:ext cx="143400" cy="2454350"/>
                <a:chOff x="2436050" y="685625"/>
                <a:chExt cx="143400" cy="2454350"/>
              </a:xfrm>
            </p:grpSpPr>
            <p:sp>
              <p:nvSpPr>
                <p:cNvPr id="450" name="Google Shape;450;p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1" name="Google Shape;451;p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2" name="Google Shape;452;p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3" name="Google Shape;453;p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4" name="Google Shape;454;p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5" name="Google Shape;455;p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6" name="Google Shape;456;p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7" name="Google Shape;457;p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8" name="Google Shape;458;p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9" name="Google Shape;459;p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0" name="Google Shape;460;p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1" name="Google Shape;461;p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462" name="Google Shape;462;p6"/>
            <p:cNvGrpSpPr/>
            <p:nvPr/>
          </p:nvGrpSpPr>
          <p:grpSpPr>
            <a:xfrm>
              <a:off x="456463" y="108976"/>
              <a:ext cx="143400" cy="2454350"/>
              <a:chOff x="2436050" y="685625"/>
              <a:chExt cx="143400" cy="2454350"/>
            </a:xfrm>
          </p:grpSpPr>
          <p:grpSp>
            <p:nvGrpSpPr>
              <p:cNvPr id="463" name="Google Shape;463;p6"/>
              <p:cNvGrpSpPr/>
              <p:nvPr/>
            </p:nvGrpSpPr>
            <p:grpSpPr>
              <a:xfrm>
                <a:off x="2436050" y="685625"/>
                <a:ext cx="143400" cy="2454350"/>
                <a:chOff x="2436050" y="685625"/>
                <a:chExt cx="143400" cy="2454350"/>
              </a:xfrm>
            </p:grpSpPr>
            <p:sp>
              <p:nvSpPr>
                <p:cNvPr id="464" name="Google Shape;464;p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5" name="Google Shape;465;p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6" name="Google Shape;466;p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7" name="Google Shape;467;p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8" name="Google Shape;468;p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9" name="Google Shape;469;p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0" name="Google Shape;470;p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1" name="Google Shape;471;p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2" name="Google Shape;472;p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3" name="Google Shape;473;p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4" name="Google Shape;474;p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5" name="Google Shape;475;p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76" name="Google Shape;476;p6"/>
              <p:cNvGrpSpPr/>
              <p:nvPr/>
            </p:nvGrpSpPr>
            <p:grpSpPr>
              <a:xfrm>
                <a:off x="2436050" y="685625"/>
                <a:ext cx="143400" cy="2454350"/>
                <a:chOff x="2436050" y="685625"/>
                <a:chExt cx="143400" cy="2454350"/>
              </a:xfrm>
            </p:grpSpPr>
            <p:sp>
              <p:nvSpPr>
                <p:cNvPr id="477" name="Google Shape;477;p6"/>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8" name="Google Shape;478;p6"/>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9" name="Google Shape;479;p6"/>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0" name="Google Shape;480;p6"/>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1" name="Google Shape;481;p6"/>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2" name="Google Shape;482;p6"/>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3" name="Google Shape;483;p6"/>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4" name="Google Shape;484;p6"/>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5" name="Google Shape;485;p6"/>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6" name="Google Shape;486;p6"/>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7" name="Google Shape;487;p6"/>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8" name="Google Shape;488;p6"/>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9" name="Shape 489"/>
        <p:cNvGrpSpPr/>
        <p:nvPr/>
      </p:nvGrpSpPr>
      <p:grpSpPr>
        <a:xfrm>
          <a:off x="0" y="0"/>
          <a:ext cx="0" cy="0"/>
          <a:chOff x="0" y="0"/>
          <a:chExt cx="0" cy="0"/>
        </a:xfrm>
      </p:grpSpPr>
      <p:sp>
        <p:nvSpPr>
          <p:cNvPr id="490" name="Google Shape;490;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1" name="Google Shape;491;p7"/>
          <p:cNvSpPr txBox="1"/>
          <p:nvPr>
            <p:ph idx="1" type="subTitle"/>
          </p:nvPr>
        </p:nvSpPr>
        <p:spPr>
          <a:xfrm>
            <a:off x="1893750" y="1700300"/>
            <a:ext cx="5356500" cy="22080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1"/>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492" name="Google Shape;492;p7"/>
          <p:cNvGrpSpPr/>
          <p:nvPr/>
        </p:nvGrpSpPr>
        <p:grpSpPr>
          <a:xfrm>
            <a:off x="177725" y="-1044592"/>
            <a:ext cx="8709000" cy="5947392"/>
            <a:chOff x="177725" y="-1044592"/>
            <a:chExt cx="8709000" cy="5947392"/>
          </a:xfrm>
        </p:grpSpPr>
        <p:grpSp>
          <p:nvGrpSpPr>
            <p:cNvPr id="493" name="Google Shape;493;p7"/>
            <p:cNvGrpSpPr/>
            <p:nvPr/>
          </p:nvGrpSpPr>
          <p:grpSpPr>
            <a:xfrm>
              <a:off x="8743325" y="-363653"/>
              <a:ext cx="143400" cy="2454350"/>
              <a:chOff x="2436050" y="685625"/>
              <a:chExt cx="143400" cy="2454350"/>
            </a:xfrm>
          </p:grpSpPr>
          <p:grpSp>
            <p:nvGrpSpPr>
              <p:cNvPr id="494" name="Google Shape;494;p7"/>
              <p:cNvGrpSpPr/>
              <p:nvPr/>
            </p:nvGrpSpPr>
            <p:grpSpPr>
              <a:xfrm>
                <a:off x="2436050" y="685625"/>
                <a:ext cx="143400" cy="2454350"/>
                <a:chOff x="2436050" y="685625"/>
                <a:chExt cx="143400" cy="2454350"/>
              </a:xfrm>
            </p:grpSpPr>
            <p:sp>
              <p:nvSpPr>
                <p:cNvPr id="495" name="Google Shape;495;p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6" name="Google Shape;496;p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7" name="Google Shape;497;p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9" name="Google Shape;499;p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0" name="Google Shape;500;p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1" name="Google Shape;501;p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2" name="Google Shape;502;p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3" name="Google Shape;503;p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4" name="Google Shape;504;p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5" name="Google Shape;505;p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6" name="Google Shape;506;p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07" name="Google Shape;507;p7"/>
              <p:cNvGrpSpPr/>
              <p:nvPr/>
            </p:nvGrpSpPr>
            <p:grpSpPr>
              <a:xfrm>
                <a:off x="2436050" y="685625"/>
                <a:ext cx="143400" cy="2454350"/>
                <a:chOff x="2436050" y="685625"/>
                <a:chExt cx="143400" cy="2454350"/>
              </a:xfrm>
            </p:grpSpPr>
            <p:sp>
              <p:nvSpPr>
                <p:cNvPr id="508" name="Google Shape;508;p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9" name="Google Shape;509;p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0" name="Google Shape;510;p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1" name="Google Shape;511;p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2" name="Google Shape;512;p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3" name="Google Shape;513;p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4" name="Google Shape;514;p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5" name="Google Shape;515;p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6" name="Google Shape;516;p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7" name="Google Shape;517;p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8" name="Google Shape;518;p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9" name="Google Shape;519;p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520" name="Google Shape;520;p7"/>
            <p:cNvGrpSpPr/>
            <p:nvPr/>
          </p:nvGrpSpPr>
          <p:grpSpPr>
            <a:xfrm>
              <a:off x="177725" y="-345150"/>
              <a:ext cx="143400" cy="2454350"/>
              <a:chOff x="2030200" y="685625"/>
              <a:chExt cx="143400" cy="2454350"/>
            </a:xfrm>
          </p:grpSpPr>
          <p:grpSp>
            <p:nvGrpSpPr>
              <p:cNvPr id="521" name="Google Shape;521;p7"/>
              <p:cNvGrpSpPr/>
              <p:nvPr/>
            </p:nvGrpSpPr>
            <p:grpSpPr>
              <a:xfrm>
                <a:off x="2030200" y="685625"/>
                <a:ext cx="143400" cy="2454350"/>
                <a:chOff x="2436050" y="685625"/>
                <a:chExt cx="143400" cy="2454350"/>
              </a:xfrm>
            </p:grpSpPr>
            <p:sp>
              <p:nvSpPr>
                <p:cNvPr id="522" name="Google Shape;522;p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3" name="Google Shape;523;p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4" name="Google Shape;524;p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5" name="Google Shape;525;p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6" name="Google Shape;526;p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7" name="Google Shape;527;p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8" name="Google Shape;528;p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9" name="Google Shape;529;p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0" name="Google Shape;530;p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1" name="Google Shape;531;p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2" name="Google Shape;532;p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3" name="Google Shape;533;p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34" name="Google Shape;534;p7"/>
              <p:cNvGrpSpPr/>
              <p:nvPr/>
            </p:nvGrpSpPr>
            <p:grpSpPr>
              <a:xfrm>
                <a:off x="2030200" y="685625"/>
                <a:ext cx="143400" cy="2454350"/>
                <a:chOff x="2436050" y="685625"/>
                <a:chExt cx="143400" cy="2454350"/>
              </a:xfrm>
            </p:grpSpPr>
            <p:sp>
              <p:nvSpPr>
                <p:cNvPr id="535" name="Google Shape;535;p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6" name="Google Shape;536;p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7" name="Google Shape;537;p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8" name="Google Shape;538;p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9" name="Google Shape;539;p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0" name="Google Shape;540;p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1" name="Google Shape;541;p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2" name="Google Shape;542;p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3" name="Google Shape;543;p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4" name="Google Shape;544;p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5" name="Google Shape;545;p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6" name="Google Shape;546;p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547" name="Google Shape;547;p7"/>
            <p:cNvGrpSpPr/>
            <p:nvPr/>
          </p:nvGrpSpPr>
          <p:grpSpPr>
            <a:xfrm>
              <a:off x="8430900" y="2149651"/>
              <a:ext cx="143400" cy="2454350"/>
              <a:chOff x="2436050" y="685625"/>
              <a:chExt cx="143400" cy="2454350"/>
            </a:xfrm>
          </p:grpSpPr>
          <p:grpSp>
            <p:nvGrpSpPr>
              <p:cNvPr id="548" name="Google Shape;548;p7"/>
              <p:cNvGrpSpPr/>
              <p:nvPr/>
            </p:nvGrpSpPr>
            <p:grpSpPr>
              <a:xfrm>
                <a:off x="2436050" y="685625"/>
                <a:ext cx="143400" cy="2454350"/>
                <a:chOff x="2436050" y="685625"/>
                <a:chExt cx="143400" cy="2454350"/>
              </a:xfrm>
            </p:grpSpPr>
            <p:sp>
              <p:nvSpPr>
                <p:cNvPr id="549" name="Google Shape;549;p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0" name="Google Shape;550;p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1" name="Google Shape;551;p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2" name="Google Shape;552;p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3" name="Google Shape;553;p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4" name="Google Shape;554;p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5" name="Google Shape;555;p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6" name="Google Shape;556;p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7" name="Google Shape;557;p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8" name="Google Shape;558;p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9" name="Google Shape;559;p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0" name="Google Shape;560;p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61" name="Google Shape;561;p7"/>
              <p:cNvGrpSpPr/>
              <p:nvPr/>
            </p:nvGrpSpPr>
            <p:grpSpPr>
              <a:xfrm>
                <a:off x="2436050" y="685625"/>
                <a:ext cx="143400" cy="2454350"/>
                <a:chOff x="2436050" y="685625"/>
                <a:chExt cx="143400" cy="2454350"/>
              </a:xfrm>
            </p:grpSpPr>
            <p:sp>
              <p:nvSpPr>
                <p:cNvPr id="562" name="Google Shape;562;p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3" name="Google Shape;563;p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4" name="Google Shape;564;p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5" name="Google Shape;565;p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6" name="Google Shape;566;p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7" name="Google Shape;567;p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8" name="Google Shape;568;p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9" name="Google Shape;569;p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0" name="Google Shape;570;p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1" name="Google Shape;571;p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2" name="Google Shape;572;p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3" name="Google Shape;573;p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574" name="Google Shape;574;p7"/>
            <p:cNvGrpSpPr/>
            <p:nvPr/>
          </p:nvGrpSpPr>
          <p:grpSpPr>
            <a:xfrm>
              <a:off x="569825" y="-1044592"/>
              <a:ext cx="143400" cy="2454350"/>
              <a:chOff x="2436050" y="685625"/>
              <a:chExt cx="143400" cy="2454350"/>
            </a:xfrm>
          </p:grpSpPr>
          <p:grpSp>
            <p:nvGrpSpPr>
              <p:cNvPr id="575" name="Google Shape;575;p7"/>
              <p:cNvGrpSpPr/>
              <p:nvPr/>
            </p:nvGrpSpPr>
            <p:grpSpPr>
              <a:xfrm>
                <a:off x="2436050" y="685625"/>
                <a:ext cx="143400" cy="2454350"/>
                <a:chOff x="2436050" y="685625"/>
                <a:chExt cx="143400" cy="2454350"/>
              </a:xfrm>
            </p:grpSpPr>
            <p:sp>
              <p:nvSpPr>
                <p:cNvPr id="576" name="Google Shape;576;p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7" name="Google Shape;577;p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8" name="Google Shape;578;p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9" name="Google Shape;579;p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0" name="Google Shape;580;p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1" name="Google Shape;581;p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2" name="Google Shape;582;p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3" name="Google Shape;583;p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4" name="Google Shape;584;p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5" name="Google Shape;585;p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6" name="Google Shape;586;p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7" name="Google Shape;587;p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88" name="Google Shape;588;p7"/>
              <p:cNvGrpSpPr/>
              <p:nvPr/>
            </p:nvGrpSpPr>
            <p:grpSpPr>
              <a:xfrm>
                <a:off x="2436050" y="685625"/>
                <a:ext cx="143400" cy="2454350"/>
                <a:chOff x="2436050" y="685625"/>
                <a:chExt cx="143400" cy="2454350"/>
              </a:xfrm>
            </p:grpSpPr>
            <p:sp>
              <p:nvSpPr>
                <p:cNvPr id="589" name="Google Shape;589;p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0" name="Google Shape;590;p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1" name="Google Shape;591;p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2" name="Google Shape;592;p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3" name="Google Shape;593;p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4" name="Google Shape;594;p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5" name="Google Shape;595;p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6" name="Google Shape;596;p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7" name="Google Shape;597;p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8" name="Google Shape;598;p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9" name="Google Shape;599;p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0" name="Google Shape;600;p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601" name="Google Shape;601;p7"/>
            <p:cNvGrpSpPr/>
            <p:nvPr/>
          </p:nvGrpSpPr>
          <p:grpSpPr>
            <a:xfrm>
              <a:off x="321125" y="2448450"/>
              <a:ext cx="143400" cy="2454350"/>
              <a:chOff x="2030200" y="685625"/>
              <a:chExt cx="143400" cy="2454350"/>
            </a:xfrm>
          </p:grpSpPr>
          <p:grpSp>
            <p:nvGrpSpPr>
              <p:cNvPr id="602" name="Google Shape;602;p7"/>
              <p:cNvGrpSpPr/>
              <p:nvPr/>
            </p:nvGrpSpPr>
            <p:grpSpPr>
              <a:xfrm>
                <a:off x="2030200" y="685625"/>
                <a:ext cx="143400" cy="2454350"/>
                <a:chOff x="2436050" y="685625"/>
                <a:chExt cx="143400" cy="2454350"/>
              </a:xfrm>
            </p:grpSpPr>
            <p:sp>
              <p:nvSpPr>
                <p:cNvPr id="603" name="Google Shape;603;p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4" name="Google Shape;604;p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5" name="Google Shape;605;p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6" name="Google Shape;606;p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7" name="Google Shape;607;p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8" name="Google Shape;608;p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9" name="Google Shape;609;p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0" name="Google Shape;610;p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1" name="Google Shape;611;p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2" name="Google Shape;612;p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3" name="Google Shape;613;p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4" name="Google Shape;614;p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15" name="Google Shape;615;p7"/>
              <p:cNvGrpSpPr/>
              <p:nvPr/>
            </p:nvGrpSpPr>
            <p:grpSpPr>
              <a:xfrm>
                <a:off x="2030200" y="685625"/>
                <a:ext cx="143400" cy="2454350"/>
                <a:chOff x="2436050" y="685625"/>
                <a:chExt cx="143400" cy="2454350"/>
              </a:xfrm>
            </p:grpSpPr>
            <p:sp>
              <p:nvSpPr>
                <p:cNvPr id="616" name="Google Shape;616;p7"/>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7" name="Google Shape;617;p7"/>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8" name="Google Shape;618;p7"/>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9" name="Google Shape;619;p7"/>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0" name="Google Shape;620;p7"/>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1" name="Google Shape;621;p7"/>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2" name="Google Shape;622;p7"/>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3" name="Google Shape;623;p7"/>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4" name="Google Shape;624;p7"/>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5" name="Google Shape;625;p7"/>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6" name="Google Shape;626;p7"/>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7" name="Google Shape;627;p7"/>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8" name="Shape 628"/>
        <p:cNvGrpSpPr/>
        <p:nvPr/>
      </p:nvGrpSpPr>
      <p:grpSpPr>
        <a:xfrm>
          <a:off x="0" y="0"/>
          <a:ext cx="0" cy="0"/>
          <a:chOff x="0" y="0"/>
          <a:chExt cx="0" cy="0"/>
        </a:xfrm>
      </p:grpSpPr>
      <p:sp>
        <p:nvSpPr>
          <p:cNvPr id="629" name="Google Shape;629;p8"/>
          <p:cNvSpPr txBox="1"/>
          <p:nvPr>
            <p:ph type="title"/>
          </p:nvPr>
        </p:nvSpPr>
        <p:spPr>
          <a:xfrm>
            <a:off x="2320050" y="1643850"/>
            <a:ext cx="4503900" cy="185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30" name="Google Shape;630;p8"/>
          <p:cNvGrpSpPr/>
          <p:nvPr/>
        </p:nvGrpSpPr>
        <p:grpSpPr>
          <a:xfrm>
            <a:off x="325300" y="1597900"/>
            <a:ext cx="8303400" cy="3006100"/>
            <a:chOff x="325300" y="1597900"/>
            <a:chExt cx="8303400" cy="3006100"/>
          </a:xfrm>
        </p:grpSpPr>
        <p:grpSp>
          <p:nvGrpSpPr>
            <p:cNvPr id="631" name="Google Shape;631;p8"/>
            <p:cNvGrpSpPr/>
            <p:nvPr/>
          </p:nvGrpSpPr>
          <p:grpSpPr>
            <a:xfrm>
              <a:off x="325300" y="1597900"/>
              <a:ext cx="143400" cy="2454350"/>
              <a:chOff x="2436050" y="685625"/>
              <a:chExt cx="143400" cy="2454350"/>
            </a:xfrm>
          </p:grpSpPr>
          <p:grpSp>
            <p:nvGrpSpPr>
              <p:cNvPr id="632" name="Google Shape;632;p8"/>
              <p:cNvGrpSpPr/>
              <p:nvPr/>
            </p:nvGrpSpPr>
            <p:grpSpPr>
              <a:xfrm>
                <a:off x="2436050" y="685625"/>
                <a:ext cx="143400" cy="2454350"/>
                <a:chOff x="2436050" y="685625"/>
                <a:chExt cx="143400" cy="2454350"/>
              </a:xfrm>
            </p:grpSpPr>
            <p:sp>
              <p:nvSpPr>
                <p:cNvPr id="633" name="Google Shape;633;p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4" name="Google Shape;634;p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5" name="Google Shape;635;p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6" name="Google Shape;636;p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7" name="Google Shape;637;p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8" name="Google Shape;638;p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9" name="Google Shape;639;p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0" name="Google Shape;640;p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1" name="Google Shape;641;p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2" name="Google Shape;642;p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3" name="Google Shape;643;p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4" name="Google Shape;644;p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45" name="Google Shape;645;p8"/>
              <p:cNvGrpSpPr/>
              <p:nvPr/>
            </p:nvGrpSpPr>
            <p:grpSpPr>
              <a:xfrm>
                <a:off x="2436050" y="685625"/>
                <a:ext cx="143400" cy="2454350"/>
                <a:chOff x="2436050" y="685625"/>
                <a:chExt cx="143400" cy="2454350"/>
              </a:xfrm>
            </p:grpSpPr>
            <p:sp>
              <p:nvSpPr>
                <p:cNvPr id="646" name="Google Shape;646;p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7" name="Google Shape;647;p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8" name="Google Shape;648;p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9" name="Google Shape;649;p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0" name="Google Shape;650;p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1" name="Google Shape;651;p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2" name="Google Shape;652;p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3" name="Google Shape;653;p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4" name="Google Shape;654;p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5" name="Google Shape;655;p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6" name="Google Shape;656;p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7" name="Google Shape;657;p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658" name="Google Shape;658;p8"/>
            <p:cNvGrpSpPr/>
            <p:nvPr/>
          </p:nvGrpSpPr>
          <p:grpSpPr>
            <a:xfrm>
              <a:off x="8485300" y="2149650"/>
              <a:ext cx="143400" cy="2454350"/>
              <a:chOff x="2436050" y="685625"/>
              <a:chExt cx="143400" cy="2454350"/>
            </a:xfrm>
          </p:grpSpPr>
          <p:grpSp>
            <p:nvGrpSpPr>
              <p:cNvPr id="659" name="Google Shape;659;p8"/>
              <p:cNvGrpSpPr/>
              <p:nvPr/>
            </p:nvGrpSpPr>
            <p:grpSpPr>
              <a:xfrm>
                <a:off x="2436050" y="685625"/>
                <a:ext cx="143400" cy="2454350"/>
                <a:chOff x="2436050" y="685625"/>
                <a:chExt cx="143400" cy="2454350"/>
              </a:xfrm>
            </p:grpSpPr>
            <p:sp>
              <p:nvSpPr>
                <p:cNvPr id="660" name="Google Shape;660;p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1" name="Google Shape;661;p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2" name="Google Shape;662;p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3" name="Google Shape;663;p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4" name="Google Shape;664;p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5" name="Google Shape;665;p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6" name="Google Shape;666;p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7" name="Google Shape;667;p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8" name="Google Shape;668;p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9" name="Google Shape;669;p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0" name="Google Shape;670;p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1" name="Google Shape;671;p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72" name="Google Shape;672;p8"/>
              <p:cNvGrpSpPr/>
              <p:nvPr/>
            </p:nvGrpSpPr>
            <p:grpSpPr>
              <a:xfrm>
                <a:off x="2436050" y="685625"/>
                <a:ext cx="143400" cy="2454350"/>
                <a:chOff x="2436050" y="685625"/>
                <a:chExt cx="143400" cy="2454350"/>
              </a:xfrm>
            </p:grpSpPr>
            <p:sp>
              <p:nvSpPr>
                <p:cNvPr id="673" name="Google Shape;673;p8"/>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4" name="Google Shape;674;p8"/>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5" name="Google Shape;675;p8"/>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6" name="Google Shape;676;p8"/>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7" name="Google Shape;677;p8"/>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8" name="Google Shape;678;p8"/>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9" name="Google Shape;679;p8"/>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0" name="Google Shape;680;p8"/>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1" name="Google Shape;681;p8"/>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2" name="Google Shape;682;p8"/>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3" name="Google Shape;683;p8"/>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4" name="Google Shape;684;p8"/>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5" name="Shape 685"/>
        <p:cNvGrpSpPr/>
        <p:nvPr/>
      </p:nvGrpSpPr>
      <p:grpSpPr>
        <a:xfrm>
          <a:off x="0" y="0"/>
          <a:ext cx="0" cy="0"/>
          <a:chOff x="0" y="0"/>
          <a:chExt cx="0" cy="0"/>
        </a:xfrm>
      </p:grpSpPr>
      <p:sp>
        <p:nvSpPr>
          <p:cNvPr id="686" name="Google Shape;686;p9"/>
          <p:cNvSpPr txBox="1"/>
          <p:nvPr>
            <p:ph type="title"/>
          </p:nvPr>
        </p:nvSpPr>
        <p:spPr>
          <a:xfrm>
            <a:off x="2135550" y="16554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7" name="Google Shape;687;p9"/>
          <p:cNvSpPr txBox="1"/>
          <p:nvPr>
            <p:ph idx="1" type="subTitle"/>
          </p:nvPr>
        </p:nvSpPr>
        <p:spPr>
          <a:xfrm>
            <a:off x="2135550" y="2816913"/>
            <a:ext cx="4872900" cy="67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88" name="Google Shape;688;p9"/>
          <p:cNvGrpSpPr/>
          <p:nvPr/>
        </p:nvGrpSpPr>
        <p:grpSpPr>
          <a:xfrm>
            <a:off x="569825" y="-1198102"/>
            <a:ext cx="8255350" cy="6738673"/>
            <a:chOff x="569825" y="-1198102"/>
            <a:chExt cx="8255350" cy="6738673"/>
          </a:xfrm>
        </p:grpSpPr>
        <p:grpSp>
          <p:nvGrpSpPr>
            <p:cNvPr id="689" name="Google Shape;689;p9"/>
            <p:cNvGrpSpPr/>
            <p:nvPr/>
          </p:nvGrpSpPr>
          <p:grpSpPr>
            <a:xfrm>
              <a:off x="569825" y="250475"/>
              <a:ext cx="8255350" cy="3327100"/>
              <a:chOff x="569825" y="250475"/>
              <a:chExt cx="8255350" cy="3327100"/>
            </a:xfrm>
          </p:grpSpPr>
          <p:grpSp>
            <p:nvGrpSpPr>
              <p:cNvPr id="690" name="Google Shape;690;p9"/>
              <p:cNvGrpSpPr/>
              <p:nvPr/>
            </p:nvGrpSpPr>
            <p:grpSpPr>
              <a:xfrm>
                <a:off x="569825" y="250475"/>
                <a:ext cx="143400" cy="2454350"/>
                <a:chOff x="2030200" y="685625"/>
                <a:chExt cx="143400" cy="2454350"/>
              </a:xfrm>
            </p:grpSpPr>
            <p:grpSp>
              <p:nvGrpSpPr>
                <p:cNvPr id="691" name="Google Shape;691;p9"/>
                <p:cNvGrpSpPr/>
                <p:nvPr/>
              </p:nvGrpSpPr>
              <p:grpSpPr>
                <a:xfrm>
                  <a:off x="2030200" y="685625"/>
                  <a:ext cx="143400" cy="2454350"/>
                  <a:chOff x="2436050" y="685625"/>
                  <a:chExt cx="143400" cy="2454350"/>
                </a:xfrm>
              </p:grpSpPr>
              <p:sp>
                <p:nvSpPr>
                  <p:cNvPr id="692" name="Google Shape;692;p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3" name="Google Shape;693;p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4" name="Google Shape;694;p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5" name="Google Shape;695;p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6" name="Google Shape;696;p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7" name="Google Shape;697;p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8" name="Google Shape;698;p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9" name="Google Shape;699;p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0" name="Google Shape;700;p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1" name="Google Shape;701;p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2" name="Google Shape;702;p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3" name="Google Shape;703;p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04" name="Google Shape;704;p9"/>
                <p:cNvGrpSpPr/>
                <p:nvPr/>
              </p:nvGrpSpPr>
              <p:grpSpPr>
                <a:xfrm>
                  <a:off x="2030200" y="685625"/>
                  <a:ext cx="143400" cy="2454350"/>
                  <a:chOff x="2436050" y="685625"/>
                  <a:chExt cx="143400" cy="2454350"/>
                </a:xfrm>
              </p:grpSpPr>
              <p:sp>
                <p:nvSpPr>
                  <p:cNvPr id="705" name="Google Shape;705;p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6" name="Google Shape;706;p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7" name="Google Shape;707;p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8" name="Google Shape;708;p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9" name="Google Shape;709;p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0" name="Google Shape;710;p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1" name="Google Shape;711;p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2" name="Google Shape;712;p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3" name="Google Shape;713;p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4" name="Google Shape;714;p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5" name="Google Shape;715;p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6" name="Google Shape;716;p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717" name="Google Shape;717;p9"/>
              <p:cNvGrpSpPr/>
              <p:nvPr/>
            </p:nvGrpSpPr>
            <p:grpSpPr>
              <a:xfrm>
                <a:off x="8681775" y="1123225"/>
                <a:ext cx="143400" cy="2454350"/>
                <a:chOff x="2436050" y="685625"/>
                <a:chExt cx="143400" cy="2454350"/>
              </a:xfrm>
            </p:grpSpPr>
            <p:grpSp>
              <p:nvGrpSpPr>
                <p:cNvPr id="718" name="Google Shape;718;p9"/>
                <p:cNvGrpSpPr/>
                <p:nvPr/>
              </p:nvGrpSpPr>
              <p:grpSpPr>
                <a:xfrm>
                  <a:off x="2436050" y="685625"/>
                  <a:ext cx="143400" cy="2454350"/>
                  <a:chOff x="2436050" y="685625"/>
                  <a:chExt cx="143400" cy="2454350"/>
                </a:xfrm>
              </p:grpSpPr>
              <p:sp>
                <p:nvSpPr>
                  <p:cNvPr id="719" name="Google Shape;719;p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0" name="Google Shape;720;p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1" name="Google Shape;721;p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2" name="Google Shape;722;p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3" name="Google Shape;723;p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4" name="Google Shape;724;p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5" name="Google Shape;725;p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6" name="Google Shape;726;p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7" name="Google Shape;727;p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8" name="Google Shape;728;p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9" name="Google Shape;729;p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0" name="Google Shape;730;p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31" name="Google Shape;731;p9"/>
                <p:cNvGrpSpPr/>
                <p:nvPr/>
              </p:nvGrpSpPr>
              <p:grpSpPr>
                <a:xfrm>
                  <a:off x="2436050" y="685625"/>
                  <a:ext cx="143400" cy="2454350"/>
                  <a:chOff x="2436050" y="685625"/>
                  <a:chExt cx="143400" cy="2454350"/>
                </a:xfrm>
              </p:grpSpPr>
              <p:sp>
                <p:nvSpPr>
                  <p:cNvPr id="732" name="Google Shape;732;p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3" name="Google Shape;733;p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4" name="Google Shape;734;p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5" name="Google Shape;735;p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6" name="Google Shape;736;p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7" name="Google Shape;737;p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8" name="Google Shape;738;p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9" name="Google Shape;739;p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0" name="Google Shape;740;p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1" name="Google Shape;741;p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2" name="Google Shape;742;p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3" name="Google Shape;743;p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grpSp>
          <p:nvGrpSpPr>
            <p:cNvPr id="744" name="Google Shape;744;p9"/>
            <p:cNvGrpSpPr/>
            <p:nvPr/>
          </p:nvGrpSpPr>
          <p:grpSpPr>
            <a:xfrm>
              <a:off x="7008450" y="-1198102"/>
              <a:ext cx="1311925" cy="6738673"/>
              <a:chOff x="7008450" y="-1198102"/>
              <a:chExt cx="1311925" cy="6738673"/>
            </a:xfrm>
          </p:grpSpPr>
          <p:grpSp>
            <p:nvGrpSpPr>
              <p:cNvPr id="745" name="Google Shape;745;p9"/>
              <p:cNvGrpSpPr/>
              <p:nvPr/>
            </p:nvGrpSpPr>
            <p:grpSpPr>
              <a:xfrm>
                <a:off x="7008450" y="-1198102"/>
                <a:ext cx="143400" cy="2454350"/>
                <a:chOff x="2436050" y="685625"/>
                <a:chExt cx="143400" cy="2454350"/>
              </a:xfrm>
            </p:grpSpPr>
            <p:grpSp>
              <p:nvGrpSpPr>
                <p:cNvPr id="746" name="Google Shape;746;p9"/>
                <p:cNvGrpSpPr/>
                <p:nvPr/>
              </p:nvGrpSpPr>
              <p:grpSpPr>
                <a:xfrm>
                  <a:off x="2436050" y="685625"/>
                  <a:ext cx="143400" cy="2454350"/>
                  <a:chOff x="2436050" y="685625"/>
                  <a:chExt cx="143400" cy="2454350"/>
                </a:xfrm>
              </p:grpSpPr>
              <p:sp>
                <p:nvSpPr>
                  <p:cNvPr id="747" name="Google Shape;747;p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8" name="Google Shape;748;p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9" name="Google Shape;749;p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0" name="Google Shape;750;p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1" name="Google Shape;751;p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2" name="Google Shape;752;p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3" name="Google Shape;753;p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4" name="Google Shape;754;p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5" name="Google Shape;755;p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6" name="Google Shape;756;p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7" name="Google Shape;757;p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8" name="Google Shape;758;p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59" name="Google Shape;759;p9"/>
                <p:cNvGrpSpPr/>
                <p:nvPr/>
              </p:nvGrpSpPr>
              <p:grpSpPr>
                <a:xfrm>
                  <a:off x="2436050" y="685625"/>
                  <a:ext cx="143400" cy="2454350"/>
                  <a:chOff x="2436050" y="685625"/>
                  <a:chExt cx="143400" cy="2454350"/>
                </a:xfrm>
              </p:grpSpPr>
              <p:sp>
                <p:nvSpPr>
                  <p:cNvPr id="760" name="Google Shape;760;p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1" name="Google Shape;761;p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2" name="Google Shape;762;p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3" name="Google Shape;763;p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4" name="Google Shape;764;p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5" name="Google Shape;765;p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6" name="Google Shape;766;p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7" name="Google Shape;767;p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8" name="Google Shape;768;p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9" name="Google Shape;769;p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0" name="Google Shape;770;p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1" name="Google Shape;771;p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772" name="Google Shape;772;p9"/>
              <p:cNvGrpSpPr/>
              <p:nvPr/>
            </p:nvGrpSpPr>
            <p:grpSpPr>
              <a:xfrm>
                <a:off x="7816550" y="250475"/>
                <a:ext cx="143400" cy="2454350"/>
                <a:chOff x="2030200" y="685625"/>
                <a:chExt cx="143400" cy="2454350"/>
              </a:xfrm>
            </p:grpSpPr>
            <p:grpSp>
              <p:nvGrpSpPr>
                <p:cNvPr id="773" name="Google Shape;773;p9"/>
                <p:cNvGrpSpPr/>
                <p:nvPr/>
              </p:nvGrpSpPr>
              <p:grpSpPr>
                <a:xfrm>
                  <a:off x="2030200" y="685625"/>
                  <a:ext cx="143400" cy="2454350"/>
                  <a:chOff x="2436050" y="685625"/>
                  <a:chExt cx="143400" cy="2454350"/>
                </a:xfrm>
              </p:grpSpPr>
              <p:sp>
                <p:nvSpPr>
                  <p:cNvPr id="774" name="Google Shape;774;p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5" name="Google Shape;775;p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6" name="Google Shape;776;p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7" name="Google Shape;777;p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8" name="Google Shape;778;p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9" name="Google Shape;779;p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0" name="Google Shape;780;p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1" name="Google Shape;781;p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2" name="Google Shape;782;p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3" name="Google Shape;783;p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4" name="Google Shape;784;p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5" name="Google Shape;785;p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86" name="Google Shape;786;p9"/>
                <p:cNvGrpSpPr/>
                <p:nvPr/>
              </p:nvGrpSpPr>
              <p:grpSpPr>
                <a:xfrm>
                  <a:off x="2030200" y="685625"/>
                  <a:ext cx="143400" cy="2454350"/>
                  <a:chOff x="2436050" y="685625"/>
                  <a:chExt cx="143400" cy="2454350"/>
                </a:xfrm>
              </p:grpSpPr>
              <p:sp>
                <p:nvSpPr>
                  <p:cNvPr id="787" name="Google Shape;787;p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8" name="Google Shape;788;p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9" name="Google Shape;789;p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0" name="Google Shape;790;p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1" name="Google Shape;791;p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2" name="Google Shape;792;p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3" name="Google Shape;793;p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4" name="Google Shape;794;p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5" name="Google Shape;795;p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6" name="Google Shape;796;p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7" name="Google Shape;797;p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8" name="Google Shape;798;p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799" name="Google Shape;799;p9"/>
              <p:cNvGrpSpPr/>
              <p:nvPr/>
            </p:nvGrpSpPr>
            <p:grpSpPr>
              <a:xfrm>
                <a:off x="8176975" y="3086221"/>
                <a:ext cx="143400" cy="2454350"/>
                <a:chOff x="2030200" y="685625"/>
                <a:chExt cx="143400" cy="2454350"/>
              </a:xfrm>
            </p:grpSpPr>
            <p:grpSp>
              <p:nvGrpSpPr>
                <p:cNvPr id="800" name="Google Shape;800;p9"/>
                <p:cNvGrpSpPr/>
                <p:nvPr/>
              </p:nvGrpSpPr>
              <p:grpSpPr>
                <a:xfrm>
                  <a:off x="2030200" y="685625"/>
                  <a:ext cx="143400" cy="2454350"/>
                  <a:chOff x="2436050" y="685625"/>
                  <a:chExt cx="143400" cy="2454350"/>
                </a:xfrm>
              </p:grpSpPr>
              <p:sp>
                <p:nvSpPr>
                  <p:cNvPr id="801" name="Google Shape;801;p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2" name="Google Shape;802;p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3" name="Google Shape;803;p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4" name="Google Shape;804;p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5" name="Google Shape;805;p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6" name="Google Shape;806;p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7" name="Google Shape;807;p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8" name="Google Shape;808;p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9" name="Google Shape;809;p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0" name="Google Shape;810;p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1" name="Google Shape;811;p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2" name="Google Shape;812;p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13" name="Google Shape;813;p9"/>
                <p:cNvGrpSpPr/>
                <p:nvPr/>
              </p:nvGrpSpPr>
              <p:grpSpPr>
                <a:xfrm>
                  <a:off x="2030200" y="685625"/>
                  <a:ext cx="143400" cy="2454350"/>
                  <a:chOff x="2436050" y="685625"/>
                  <a:chExt cx="143400" cy="2454350"/>
                </a:xfrm>
              </p:grpSpPr>
              <p:sp>
                <p:nvSpPr>
                  <p:cNvPr id="814" name="Google Shape;814;p9"/>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5" name="Google Shape;815;p9"/>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6" name="Google Shape;816;p9"/>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7" name="Google Shape;817;p9"/>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8" name="Google Shape;818;p9"/>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9" name="Google Shape;819;p9"/>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0" name="Google Shape;820;p9"/>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1" name="Google Shape;821;p9"/>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2" name="Google Shape;822;p9"/>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3" name="Google Shape;823;p9"/>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4" name="Google Shape;824;p9"/>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5" name="Google Shape;825;p9"/>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6" name="Shape 826"/>
        <p:cNvGrpSpPr/>
        <p:nvPr/>
      </p:nvGrpSpPr>
      <p:grpSpPr>
        <a:xfrm>
          <a:off x="0" y="0"/>
          <a:ext cx="0" cy="0"/>
          <a:chOff x="0" y="0"/>
          <a:chExt cx="0" cy="0"/>
        </a:xfrm>
      </p:grpSpPr>
      <p:sp>
        <p:nvSpPr>
          <p:cNvPr id="827" name="Google Shape;827;p10"/>
          <p:cNvSpPr/>
          <p:nvPr>
            <p:ph idx="2" type="pic"/>
          </p:nvPr>
        </p:nvSpPr>
        <p:spPr>
          <a:xfrm>
            <a:off x="-25" y="-13725"/>
            <a:ext cx="9144000" cy="5157300"/>
          </a:xfrm>
          <a:prstGeom prst="rect">
            <a:avLst/>
          </a:prstGeom>
          <a:noFill/>
          <a:ln>
            <a:noFill/>
          </a:ln>
        </p:spPr>
      </p:sp>
      <p:sp>
        <p:nvSpPr>
          <p:cNvPr id="828" name="Google Shape;828;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2pPr>
            <a:lvl3pPr lvl="2"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3pPr>
            <a:lvl4pPr lvl="3"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4pPr>
            <a:lvl5pPr lvl="4"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5pPr>
            <a:lvl6pPr lvl="5"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6pPr>
            <a:lvl7pPr lvl="6"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7pPr>
            <a:lvl8pPr lvl="7"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8pPr>
            <a:lvl9pPr lvl="8"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hyperlink" Target="http://drive.google.com/file/d/1esMwHxrxk6vZMW_bg_jBpw44kq3ex8Pa/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3205" name="Shape 3205"/>
        <p:cNvGrpSpPr/>
        <p:nvPr/>
      </p:nvGrpSpPr>
      <p:grpSpPr>
        <a:xfrm>
          <a:off x="0" y="0"/>
          <a:ext cx="0" cy="0"/>
          <a:chOff x="0" y="0"/>
          <a:chExt cx="0" cy="0"/>
        </a:xfrm>
      </p:grpSpPr>
      <p:sp>
        <p:nvSpPr>
          <p:cNvPr id="3206" name="Google Shape;3206;p31"/>
          <p:cNvSpPr txBox="1"/>
          <p:nvPr>
            <p:ph type="ctrTitle"/>
          </p:nvPr>
        </p:nvSpPr>
        <p:spPr>
          <a:xfrm>
            <a:off x="1612200" y="1074300"/>
            <a:ext cx="5919600" cy="212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Starbucks</a:t>
            </a:r>
            <a:endParaRPr sz="4800"/>
          </a:p>
          <a:p>
            <a:pPr indent="0" lvl="0" marL="0" rtl="0" algn="ctr">
              <a:spcBef>
                <a:spcPts val="0"/>
              </a:spcBef>
              <a:spcAft>
                <a:spcPts val="0"/>
              </a:spcAft>
              <a:buNone/>
            </a:pPr>
            <a:r>
              <a:rPr lang="en" sz="4800"/>
              <a:t>Data Analysis</a:t>
            </a:r>
            <a:endParaRPr sz="4800"/>
          </a:p>
          <a:p>
            <a:pPr indent="0" lvl="0" marL="0" rtl="0" algn="ctr">
              <a:spcBef>
                <a:spcPts val="0"/>
              </a:spcBef>
              <a:spcAft>
                <a:spcPts val="0"/>
              </a:spcAft>
              <a:buNone/>
            </a:pPr>
            <a:r>
              <a:t/>
            </a:r>
            <a:endParaRPr b="0" sz="3000">
              <a:solidFill>
                <a:schemeClr val="accent1"/>
              </a:solidFill>
            </a:endParaRPr>
          </a:p>
        </p:txBody>
      </p:sp>
      <p:sp>
        <p:nvSpPr>
          <p:cNvPr id="3207" name="Google Shape;3207;p31"/>
          <p:cNvSpPr txBox="1"/>
          <p:nvPr>
            <p:ph idx="1" type="subTitle"/>
          </p:nvPr>
        </p:nvSpPr>
        <p:spPr>
          <a:xfrm>
            <a:off x="2307600" y="2926077"/>
            <a:ext cx="4528800" cy="8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Spring 2024 Datathon </a:t>
            </a:r>
            <a:endParaRPr/>
          </a:p>
          <a:p>
            <a:pPr indent="0" lvl="0" marL="0" rtl="0" algn="ctr">
              <a:spcBef>
                <a:spcPts val="0"/>
              </a:spcBef>
              <a:spcAft>
                <a:spcPts val="0"/>
              </a:spcAft>
              <a:buNone/>
            </a:pPr>
            <a:r>
              <a:rPr lang="en"/>
              <a:t>Vick Maturu </a:t>
            </a:r>
            <a:endParaRPr/>
          </a:p>
        </p:txBody>
      </p:sp>
      <p:grpSp>
        <p:nvGrpSpPr>
          <p:cNvPr id="3208" name="Google Shape;3208;p31"/>
          <p:cNvGrpSpPr/>
          <p:nvPr/>
        </p:nvGrpSpPr>
        <p:grpSpPr>
          <a:xfrm>
            <a:off x="1157800" y="-126625"/>
            <a:ext cx="143400" cy="2454350"/>
            <a:chOff x="2030200" y="685625"/>
            <a:chExt cx="143400" cy="2454350"/>
          </a:xfrm>
        </p:grpSpPr>
        <p:grpSp>
          <p:nvGrpSpPr>
            <p:cNvPr id="3209" name="Google Shape;3209;p31"/>
            <p:cNvGrpSpPr/>
            <p:nvPr/>
          </p:nvGrpSpPr>
          <p:grpSpPr>
            <a:xfrm>
              <a:off x="2030200" y="685625"/>
              <a:ext cx="143400" cy="2454350"/>
              <a:chOff x="2436050" y="685625"/>
              <a:chExt cx="143400" cy="2454350"/>
            </a:xfrm>
          </p:grpSpPr>
          <p:sp>
            <p:nvSpPr>
              <p:cNvPr id="3210" name="Google Shape;3210;p3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1" name="Google Shape;3211;p3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2" name="Google Shape;3212;p3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3" name="Google Shape;3213;p3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4" name="Google Shape;3214;p3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5" name="Google Shape;3215;p3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6" name="Google Shape;3216;p3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7" name="Google Shape;3217;p3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8" name="Google Shape;3218;p3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9" name="Google Shape;3219;p3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0" name="Google Shape;3220;p3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1" name="Google Shape;3221;p3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22" name="Google Shape;3222;p31"/>
            <p:cNvGrpSpPr/>
            <p:nvPr/>
          </p:nvGrpSpPr>
          <p:grpSpPr>
            <a:xfrm>
              <a:off x="2030200" y="685625"/>
              <a:ext cx="143400" cy="2454350"/>
              <a:chOff x="2436050" y="685625"/>
              <a:chExt cx="143400" cy="2454350"/>
            </a:xfrm>
          </p:grpSpPr>
          <p:sp>
            <p:nvSpPr>
              <p:cNvPr id="3223" name="Google Shape;3223;p3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4" name="Google Shape;3224;p3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5" name="Google Shape;3225;p3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6" name="Google Shape;3226;p3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7" name="Google Shape;3227;p3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8" name="Google Shape;3228;p3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9" name="Google Shape;3229;p3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0" name="Google Shape;3230;p3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1" name="Google Shape;3231;p3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2" name="Google Shape;3232;p3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3" name="Google Shape;3233;p3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4" name="Google Shape;3234;p3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235" name="Google Shape;3235;p31"/>
          <p:cNvGrpSpPr/>
          <p:nvPr/>
        </p:nvGrpSpPr>
        <p:grpSpPr>
          <a:xfrm>
            <a:off x="7684200" y="-1210999"/>
            <a:ext cx="143400" cy="2454350"/>
            <a:chOff x="2030200" y="685625"/>
            <a:chExt cx="143400" cy="2454350"/>
          </a:xfrm>
        </p:grpSpPr>
        <p:grpSp>
          <p:nvGrpSpPr>
            <p:cNvPr id="3236" name="Google Shape;3236;p31"/>
            <p:cNvGrpSpPr/>
            <p:nvPr/>
          </p:nvGrpSpPr>
          <p:grpSpPr>
            <a:xfrm>
              <a:off x="2030200" y="685625"/>
              <a:ext cx="143400" cy="2454350"/>
              <a:chOff x="2436050" y="685625"/>
              <a:chExt cx="143400" cy="2454350"/>
            </a:xfrm>
          </p:grpSpPr>
          <p:sp>
            <p:nvSpPr>
              <p:cNvPr id="3237" name="Google Shape;3237;p3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8" name="Google Shape;3238;p3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39" name="Google Shape;3239;p3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0" name="Google Shape;3240;p3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1" name="Google Shape;3241;p3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2" name="Google Shape;3242;p3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3" name="Google Shape;3243;p3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4" name="Google Shape;3244;p3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5" name="Google Shape;3245;p3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6" name="Google Shape;3246;p3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7" name="Google Shape;3247;p3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8" name="Google Shape;3248;p3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49" name="Google Shape;3249;p31"/>
            <p:cNvGrpSpPr/>
            <p:nvPr/>
          </p:nvGrpSpPr>
          <p:grpSpPr>
            <a:xfrm>
              <a:off x="2030200" y="685625"/>
              <a:ext cx="143400" cy="2454350"/>
              <a:chOff x="2436050" y="685625"/>
              <a:chExt cx="143400" cy="2454350"/>
            </a:xfrm>
          </p:grpSpPr>
          <p:sp>
            <p:nvSpPr>
              <p:cNvPr id="3250" name="Google Shape;3250;p3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1" name="Google Shape;3251;p3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2" name="Google Shape;3252;p3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3" name="Google Shape;3253;p3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4" name="Google Shape;3254;p3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5" name="Google Shape;3255;p3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6" name="Google Shape;3256;p3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7" name="Google Shape;3257;p3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8" name="Google Shape;3258;p3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59" name="Google Shape;3259;p3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0" name="Google Shape;3260;p3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1" name="Google Shape;3261;p3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262" name="Google Shape;3262;p31"/>
          <p:cNvGrpSpPr/>
          <p:nvPr/>
        </p:nvGrpSpPr>
        <p:grpSpPr>
          <a:xfrm>
            <a:off x="8151138" y="1406400"/>
            <a:ext cx="143400" cy="2454350"/>
            <a:chOff x="2436050" y="685625"/>
            <a:chExt cx="143400" cy="2454350"/>
          </a:xfrm>
        </p:grpSpPr>
        <p:grpSp>
          <p:nvGrpSpPr>
            <p:cNvPr id="3263" name="Google Shape;3263;p31"/>
            <p:cNvGrpSpPr/>
            <p:nvPr/>
          </p:nvGrpSpPr>
          <p:grpSpPr>
            <a:xfrm>
              <a:off x="2436050" y="685625"/>
              <a:ext cx="143400" cy="2454350"/>
              <a:chOff x="2436050" y="685625"/>
              <a:chExt cx="143400" cy="2454350"/>
            </a:xfrm>
          </p:grpSpPr>
          <p:sp>
            <p:nvSpPr>
              <p:cNvPr id="3264" name="Google Shape;3264;p3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5" name="Google Shape;3265;p3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6" name="Google Shape;3266;p3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7" name="Google Shape;3267;p3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8" name="Google Shape;3268;p3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9" name="Google Shape;3269;p3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0" name="Google Shape;3270;p3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1" name="Google Shape;3271;p3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2" name="Google Shape;3272;p3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3" name="Google Shape;3273;p3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4" name="Google Shape;3274;p3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5" name="Google Shape;3275;p3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76" name="Google Shape;3276;p31"/>
            <p:cNvGrpSpPr/>
            <p:nvPr/>
          </p:nvGrpSpPr>
          <p:grpSpPr>
            <a:xfrm>
              <a:off x="2436050" y="685625"/>
              <a:ext cx="143400" cy="2454350"/>
              <a:chOff x="2436050" y="685625"/>
              <a:chExt cx="143400" cy="2454350"/>
            </a:xfrm>
          </p:grpSpPr>
          <p:sp>
            <p:nvSpPr>
              <p:cNvPr id="3277" name="Google Shape;3277;p3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8" name="Google Shape;3278;p3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9" name="Google Shape;3279;p3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0" name="Google Shape;3280;p3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1" name="Google Shape;3281;p3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2" name="Google Shape;3282;p3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3" name="Google Shape;3283;p3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4" name="Google Shape;3284;p3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5" name="Google Shape;3285;p3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6" name="Google Shape;3286;p3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7" name="Google Shape;3287;p3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8" name="Google Shape;3288;p3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End Development</a:t>
            </a:r>
            <a:endParaRPr/>
          </a:p>
        </p:txBody>
      </p:sp>
      <p:pic>
        <p:nvPicPr>
          <p:cNvPr id="3438" name="Google Shape;3438;p40"/>
          <p:cNvPicPr preferRelativeResize="0"/>
          <p:nvPr/>
        </p:nvPicPr>
        <p:blipFill>
          <a:blip r:embed="rId3">
            <a:alphaModFix/>
          </a:blip>
          <a:stretch>
            <a:fillRect/>
          </a:stretch>
        </p:blipFill>
        <p:spPr>
          <a:xfrm>
            <a:off x="991800" y="1161875"/>
            <a:ext cx="5863451"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sp>
        <p:nvSpPr>
          <p:cNvPr id="3443" name="Google Shape;3443;p41"/>
          <p:cNvSpPr txBox="1"/>
          <p:nvPr>
            <p:ph type="title"/>
          </p:nvPr>
        </p:nvSpPr>
        <p:spPr>
          <a:xfrm>
            <a:off x="2320050" y="1643850"/>
            <a:ext cx="4503900" cy="185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Statistical Analysis</a:t>
            </a:r>
            <a:endParaRPr/>
          </a:p>
        </p:txBody>
      </p:sp>
      <p:grpSp>
        <p:nvGrpSpPr>
          <p:cNvPr id="3444" name="Google Shape;3444;p41"/>
          <p:cNvGrpSpPr/>
          <p:nvPr/>
        </p:nvGrpSpPr>
        <p:grpSpPr>
          <a:xfrm>
            <a:off x="1187175" y="-138450"/>
            <a:ext cx="143400" cy="2454350"/>
            <a:chOff x="2030200" y="685625"/>
            <a:chExt cx="143400" cy="2454350"/>
          </a:xfrm>
        </p:grpSpPr>
        <p:grpSp>
          <p:nvGrpSpPr>
            <p:cNvPr id="3445" name="Google Shape;3445;p41"/>
            <p:cNvGrpSpPr/>
            <p:nvPr/>
          </p:nvGrpSpPr>
          <p:grpSpPr>
            <a:xfrm>
              <a:off x="2030200" y="685625"/>
              <a:ext cx="143400" cy="2454350"/>
              <a:chOff x="2436050" y="685625"/>
              <a:chExt cx="143400" cy="2454350"/>
            </a:xfrm>
          </p:grpSpPr>
          <p:sp>
            <p:nvSpPr>
              <p:cNvPr id="3446" name="Google Shape;3446;p4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47" name="Google Shape;3447;p4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48" name="Google Shape;3448;p4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49" name="Google Shape;3449;p4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0" name="Google Shape;3450;p4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1" name="Google Shape;3451;p4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2" name="Google Shape;3452;p4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3" name="Google Shape;3453;p4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4" name="Google Shape;3454;p4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5" name="Google Shape;3455;p4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6" name="Google Shape;3456;p4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7" name="Google Shape;3457;p4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458" name="Google Shape;3458;p41"/>
            <p:cNvGrpSpPr/>
            <p:nvPr/>
          </p:nvGrpSpPr>
          <p:grpSpPr>
            <a:xfrm>
              <a:off x="2030200" y="685625"/>
              <a:ext cx="143400" cy="2454350"/>
              <a:chOff x="2436050" y="685625"/>
              <a:chExt cx="143400" cy="2454350"/>
            </a:xfrm>
          </p:grpSpPr>
          <p:sp>
            <p:nvSpPr>
              <p:cNvPr id="3459" name="Google Shape;3459;p4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0" name="Google Shape;3460;p4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1" name="Google Shape;3461;p4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2" name="Google Shape;3462;p4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3" name="Google Shape;3463;p4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4" name="Google Shape;3464;p4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5" name="Google Shape;3465;p4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6" name="Google Shape;3466;p4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7" name="Google Shape;3467;p4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8" name="Google Shape;3468;p4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69" name="Google Shape;3469;p4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0" name="Google Shape;3470;p4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471" name="Google Shape;3471;p41"/>
          <p:cNvGrpSpPr/>
          <p:nvPr/>
        </p:nvGrpSpPr>
        <p:grpSpPr>
          <a:xfrm>
            <a:off x="1625150" y="3085153"/>
            <a:ext cx="143400" cy="2454350"/>
            <a:chOff x="2436050" y="685625"/>
            <a:chExt cx="143400" cy="2454350"/>
          </a:xfrm>
        </p:grpSpPr>
        <p:grpSp>
          <p:nvGrpSpPr>
            <p:cNvPr id="3472" name="Google Shape;3472;p41"/>
            <p:cNvGrpSpPr/>
            <p:nvPr/>
          </p:nvGrpSpPr>
          <p:grpSpPr>
            <a:xfrm>
              <a:off x="2436050" y="685625"/>
              <a:ext cx="143400" cy="2454350"/>
              <a:chOff x="2436050" y="685625"/>
              <a:chExt cx="143400" cy="2454350"/>
            </a:xfrm>
          </p:grpSpPr>
          <p:sp>
            <p:nvSpPr>
              <p:cNvPr id="3473" name="Google Shape;3473;p4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4" name="Google Shape;3474;p4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5" name="Google Shape;3475;p4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6" name="Google Shape;3476;p4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7" name="Google Shape;3477;p4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8" name="Google Shape;3478;p4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79" name="Google Shape;3479;p4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0" name="Google Shape;3480;p4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1" name="Google Shape;3481;p4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2" name="Google Shape;3482;p4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3" name="Google Shape;3483;p4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4" name="Google Shape;3484;p4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485" name="Google Shape;3485;p41"/>
            <p:cNvGrpSpPr/>
            <p:nvPr/>
          </p:nvGrpSpPr>
          <p:grpSpPr>
            <a:xfrm>
              <a:off x="2436050" y="685625"/>
              <a:ext cx="143400" cy="2454350"/>
              <a:chOff x="2436050" y="685625"/>
              <a:chExt cx="143400" cy="2454350"/>
            </a:xfrm>
          </p:grpSpPr>
          <p:sp>
            <p:nvSpPr>
              <p:cNvPr id="3486" name="Google Shape;3486;p4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7" name="Google Shape;3487;p4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8" name="Google Shape;3488;p4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9" name="Google Shape;3489;p4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0" name="Google Shape;3490;p4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1" name="Google Shape;3491;p4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2" name="Google Shape;3492;p4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3" name="Google Shape;3493;p4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4" name="Google Shape;3494;p4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5" name="Google Shape;3495;p4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6" name="Google Shape;3496;p4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7" name="Google Shape;3497;p4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498" name="Google Shape;3498;p41"/>
          <p:cNvGrpSpPr/>
          <p:nvPr/>
        </p:nvGrpSpPr>
        <p:grpSpPr>
          <a:xfrm>
            <a:off x="6189975" y="-1484745"/>
            <a:ext cx="143400" cy="2454350"/>
            <a:chOff x="2436050" y="685625"/>
            <a:chExt cx="143400" cy="2454350"/>
          </a:xfrm>
        </p:grpSpPr>
        <p:grpSp>
          <p:nvGrpSpPr>
            <p:cNvPr id="3499" name="Google Shape;3499;p41"/>
            <p:cNvGrpSpPr/>
            <p:nvPr/>
          </p:nvGrpSpPr>
          <p:grpSpPr>
            <a:xfrm>
              <a:off x="2436050" y="685625"/>
              <a:ext cx="143400" cy="2454350"/>
              <a:chOff x="2436050" y="685625"/>
              <a:chExt cx="143400" cy="2454350"/>
            </a:xfrm>
          </p:grpSpPr>
          <p:sp>
            <p:nvSpPr>
              <p:cNvPr id="3500" name="Google Shape;3500;p4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1" name="Google Shape;3501;p4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2" name="Google Shape;3502;p4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3" name="Google Shape;3503;p4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4" name="Google Shape;3504;p4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5" name="Google Shape;3505;p4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6" name="Google Shape;3506;p4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7" name="Google Shape;3507;p4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8" name="Google Shape;3508;p4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9" name="Google Shape;3509;p4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0" name="Google Shape;3510;p4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1" name="Google Shape;3511;p4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12" name="Google Shape;3512;p41"/>
            <p:cNvGrpSpPr/>
            <p:nvPr/>
          </p:nvGrpSpPr>
          <p:grpSpPr>
            <a:xfrm>
              <a:off x="2436050" y="685625"/>
              <a:ext cx="143400" cy="2454350"/>
              <a:chOff x="2436050" y="685625"/>
              <a:chExt cx="143400" cy="2454350"/>
            </a:xfrm>
          </p:grpSpPr>
          <p:sp>
            <p:nvSpPr>
              <p:cNvPr id="3513" name="Google Shape;3513;p4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4" name="Google Shape;3514;p4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5" name="Google Shape;3515;p4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6" name="Google Shape;3516;p4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7" name="Google Shape;3517;p4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8" name="Google Shape;3518;p4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9" name="Google Shape;3519;p4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0" name="Google Shape;3520;p4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1" name="Google Shape;3521;p4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2" name="Google Shape;3522;p4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3" name="Google Shape;3523;p4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4" name="Google Shape;3524;p4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525" name="Google Shape;3525;p41"/>
          <p:cNvGrpSpPr/>
          <p:nvPr/>
        </p:nvGrpSpPr>
        <p:grpSpPr>
          <a:xfrm>
            <a:off x="7435875" y="-138439"/>
            <a:ext cx="143400" cy="2454350"/>
            <a:chOff x="2030200" y="685625"/>
            <a:chExt cx="143400" cy="2454350"/>
          </a:xfrm>
        </p:grpSpPr>
        <p:grpSp>
          <p:nvGrpSpPr>
            <p:cNvPr id="3526" name="Google Shape;3526;p41"/>
            <p:cNvGrpSpPr/>
            <p:nvPr/>
          </p:nvGrpSpPr>
          <p:grpSpPr>
            <a:xfrm>
              <a:off x="2030200" y="685625"/>
              <a:ext cx="143400" cy="2454350"/>
              <a:chOff x="2436050" y="685625"/>
              <a:chExt cx="143400" cy="2454350"/>
            </a:xfrm>
          </p:grpSpPr>
          <p:sp>
            <p:nvSpPr>
              <p:cNvPr id="3527" name="Google Shape;3527;p4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8" name="Google Shape;3528;p4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29" name="Google Shape;3529;p4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0" name="Google Shape;3530;p4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1" name="Google Shape;3531;p4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2" name="Google Shape;3532;p4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3" name="Google Shape;3533;p4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4" name="Google Shape;3534;p4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5" name="Google Shape;3535;p4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6" name="Google Shape;3536;p4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7" name="Google Shape;3537;p4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8" name="Google Shape;3538;p4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39" name="Google Shape;3539;p41"/>
            <p:cNvGrpSpPr/>
            <p:nvPr/>
          </p:nvGrpSpPr>
          <p:grpSpPr>
            <a:xfrm>
              <a:off x="2030200" y="685625"/>
              <a:ext cx="143400" cy="2454350"/>
              <a:chOff x="2436050" y="685625"/>
              <a:chExt cx="143400" cy="2454350"/>
            </a:xfrm>
          </p:grpSpPr>
          <p:sp>
            <p:nvSpPr>
              <p:cNvPr id="3540" name="Google Shape;3540;p41"/>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1" name="Google Shape;3541;p41"/>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2" name="Google Shape;3542;p41"/>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3" name="Google Shape;3543;p41"/>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4" name="Google Shape;3544;p41"/>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5" name="Google Shape;3545;p41"/>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6" name="Google Shape;3546;p41"/>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7" name="Google Shape;3547;p41"/>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8" name="Google Shape;3548;p41"/>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9" name="Google Shape;3549;p41"/>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50" name="Google Shape;3550;p41"/>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51" name="Google Shape;3551;p41"/>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p42"/>
          <p:cNvSpPr txBox="1"/>
          <p:nvPr>
            <p:ph type="title"/>
          </p:nvPr>
        </p:nvSpPr>
        <p:spPr>
          <a:xfrm>
            <a:off x="720000" y="436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Calories vs Sugar</a:t>
            </a:r>
            <a:endParaRPr/>
          </a:p>
        </p:txBody>
      </p:sp>
      <p:sp>
        <p:nvSpPr>
          <p:cNvPr id="3557" name="Google Shape;3557;p42"/>
          <p:cNvSpPr txBox="1"/>
          <p:nvPr>
            <p:ph idx="1" type="body"/>
          </p:nvPr>
        </p:nvSpPr>
        <p:spPr>
          <a:xfrm>
            <a:off x="720000" y="1215738"/>
            <a:ext cx="7704000" cy="36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We all know that Sugar is in almost every drink, and it plays a huge role in our well being. </a:t>
            </a:r>
            <a:endParaRPr sz="1300"/>
          </a:p>
          <a:p>
            <a:pPr indent="0" lvl="0" marL="0" rtl="0" algn="ctr">
              <a:spcBef>
                <a:spcPts val="0"/>
              </a:spcBef>
              <a:spcAft>
                <a:spcPts val="0"/>
              </a:spcAft>
              <a:buNone/>
            </a:pPr>
            <a:r>
              <a:rPr b="1" lang="en" sz="1300"/>
              <a:t>Hypothesis: Sugar content increases as Calories increase.</a:t>
            </a:r>
            <a:endParaRPr b="1" sz="1300"/>
          </a:p>
          <a:p>
            <a:pPr indent="0" lvl="0" marL="0" rtl="0" algn="ctr">
              <a:spcBef>
                <a:spcPts val="0"/>
              </a:spcBef>
              <a:spcAft>
                <a:spcPts val="0"/>
              </a:spcAft>
              <a:buNone/>
            </a:pPr>
            <a:r>
              <a:t/>
            </a:r>
            <a:endParaRPr sz="1300"/>
          </a:p>
          <a:p>
            <a:pPr indent="0" lvl="0" marL="0" rtl="0" algn="l">
              <a:spcBef>
                <a:spcPts val="0"/>
              </a:spcBef>
              <a:spcAft>
                <a:spcPts val="0"/>
              </a:spcAft>
              <a:buNone/>
            </a:pPr>
            <a:r>
              <a:rPr b="1" lang="en" sz="1300"/>
              <a:t>Conclusion:</a:t>
            </a:r>
            <a:r>
              <a:rPr lang="en" sz="1300"/>
              <a:t> We notice a strong positive correlation between Calorie content and Sugar Content. As the caloric content is increasing, we see the sugar content rise as well. Most of the data lies towards the middle  of the cluster. </a:t>
            </a:r>
            <a:endParaRPr sz="1300"/>
          </a:p>
          <a:p>
            <a:pPr indent="0" lvl="0" marL="0" rtl="0" algn="ctr">
              <a:spcBef>
                <a:spcPts val="0"/>
              </a:spcBef>
              <a:spcAft>
                <a:spcPts val="0"/>
              </a:spcAft>
              <a:buNone/>
            </a:pPr>
            <a:r>
              <a:t/>
            </a:r>
            <a:endParaRPr/>
          </a:p>
        </p:txBody>
      </p:sp>
      <p:pic>
        <p:nvPicPr>
          <p:cNvPr id="3558" name="Google Shape;3558;p42"/>
          <p:cNvPicPr preferRelativeResize="0"/>
          <p:nvPr/>
        </p:nvPicPr>
        <p:blipFill>
          <a:blip r:embed="rId3">
            <a:alphaModFix/>
          </a:blip>
          <a:stretch>
            <a:fillRect/>
          </a:stretch>
        </p:blipFill>
        <p:spPr>
          <a:xfrm>
            <a:off x="3047239" y="2522075"/>
            <a:ext cx="5506661" cy="2481525"/>
          </a:xfrm>
          <a:prstGeom prst="rect">
            <a:avLst/>
          </a:prstGeom>
          <a:noFill/>
          <a:ln>
            <a:noFill/>
          </a:ln>
        </p:spPr>
      </p:pic>
      <p:pic>
        <p:nvPicPr>
          <p:cNvPr id="3559" name="Google Shape;3559;p42"/>
          <p:cNvPicPr preferRelativeResize="0"/>
          <p:nvPr/>
        </p:nvPicPr>
        <p:blipFill>
          <a:blip r:embed="rId4">
            <a:alphaModFix/>
          </a:blip>
          <a:stretch>
            <a:fillRect/>
          </a:stretch>
        </p:blipFill>
        <p:spPr>
          <a:xfrm>
            <a:off x="513200" y="3064500"/>
            <a:ext cx="2339226" cy="171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Calories vs Protein</a:t>
            </a:r>
            <a:endParaRPr/>
          </a:p>
        </p:txBody>
      </p:sp>
      <p:sp>
        <p:nvSpPr>
          <p:cNvPr id="3565" name="Google Shape;3565;p43"/>
          <p:cNvSpPr txBox="1"/>
          <p:nvPr>
            <p:ph idx="1" type="body"/>
          </p:nvPr>
        </p:nvSpPr>
        <p:spPr>
          <a:xfrm>
            <a:off x="720000" y="1100513"/>
            <a:ext cx="7704000" cy="38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Protein intake is vital </a:t>
            </a:r>
            <a:r>
              <a:rPr lang="en" sz="1300"/>
              <a:t>component</a:t>
            </a:r>
            <a:r>
              <a:rPr lang="en" sz="1300"/>
              <a:t> for our well being, so consuming protein rich items is </a:t>
            </a:r>
            <a:r>
              <a:rPr lang="en" sz="1300"/>
              <a:t>necessary. </a:t>
            </a:r>
            <a:endParaRPr sz="1300"/>
          </a:p>
          <a:p>
            <a:pPr indent="0" lvl="0" marL="0" rtl="0" algn="ctr">
              <a:spcBef>
                <a:spcPts val="0"/>
              </a:spcBef>
              <a:spcAft>
                <a:spcPts val="0"/>
              </a:spcAft>
              <a:buNone/>
            </a:pPr>
            <a:r>
              <a:rPr b="1" lang="en" sz="1300"/>
              <a:t>Hypothesis:  Starbucks Drinks regardless of how many calories, will have very little protein.</a:t>
            </a:r>
            <a:endParaRPr b="1" sz="1300"/>
          </a:p>
        </p:txBody>
      </p:sp>
      <p:pic>
        <p:nvPicPr>
          <p:cNvPr id="3566" name="Google Shape;3566;p43"/>
          <p:cNvPicPr preferRelativeResize="0"/>
          <p:nvPr/>
        </p:nvPicPr>
        <p:blipFill>
          <a:blip r:embed="rId3">
            <a:alphaModFix/>
          </a:blip>
          <a:stretch>
            <a:fillRect/>
          </a:stretch>
        </p:blipFill>
        <p:spPr>
          <a:xfrm>
            <a:off x="4476925" y="1701125"/>
            <a:ext cx="2929750" cy="1741250"/>
          </a:xfrm>
          <a:prstGeom prst="rect">
            <a:avLst/>
          </a:prstGeom>
          <a:noFill/>
          <a:ln>
            <a:noFill/>
          </a:ln>
        </p:spPr>
      </p:pic>
      <p:sp>
        <p:nvSpPr>
          <p:cNvPr id="3567" name="Google Shape;3567;p43"/>
          <p:cNvSpPr txBox="1"/>
          <p:nvPr/>
        </p:nvSpPr>
        <p:spPr>
          <a:xfrm>
            <a:off x="806500" y="1958650"/>
            <a:ext cx="3765600" cy="2995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Here we notice a moderate positive correlation between Calories and Protein. Hence I was proven </a:t>
            </a:r>
            <a:r>
              <a:rPr b="1" lang="en" sz="1300">
                <a:solidFill>
                  <a:schemeClr val="dk1"/>
                </a:solidFill>
                <a:latin typeface="Lato"/>
                <a:ea typeface="Lato"/>
                <a:cs typeface="Lato"/>
                <a:sym typeface="Lato"/>
              </a:rPr>
              <a:t>wrong</a:t>
            </a:r>
            <a:r>
              <a:rPr lang="en"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Majority of the data tells us that the starbucks drinks with the most protein lies towards the beginning and middle of the data set. </a:t>
            </a:r>
            <a:endParaRPr sz="1300">
              <a:solidFill>
                <a:schemeClr val="dk1"/>
              </a:solidFill>
              <a:latin typeface="Lato"/>
              <a:ea typeface="Lato"/>
              <a:cs typeface="Lato"/>
              <a:sym typeface="Lato"/>
            </a:endParaRPr>
          </a:p>
          <a:p>
            <a:pPr indent="0" lvl="0" marL="457200" rtl="0" algn="l">
              <a:spcBef>
                <a:spcPts val="0"/>
              </a:spcBef>
              <a:spcAft>
                <a:spcPts val="0"/>
              </a:spcAft>
              <a:buNone/>
            </a:pPr>
            <a:r>
              <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Even if we flip the axes, we still notice that increases in protein </a:t>
            </a:r>
            <a:r>
              <a:rPr lang="en" sz="1300">
                <a:solidFill>
                  <a:schemeClr val="dk1"/>
                </a:solidFill>
                <a:latin typeface="Lato"/>
                <a:ea typeface="Lato"/>
                <a:cs typeface="Lato"/>
                <a:sym typeface="Lato"/>
              </a:rPr>
              <a:t>signify</a:t>
            </a:r>
            <a:r>
              <a:rPr lang="en" sz="1300">
                <a:solidFill>
                  <a:schemeClr val="dk1"/>
                </a:solidFill>
                <a:latin typeface="Lato"/>
                <a:ea typeface="Lato"/>
                <a:cs typeface="Lato"/>
                <a:sym typeface="Lato"/>
              </a:rPr>
              <a:t> higher caloric content, meaning the heavier drinks are more protein rich.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pic>
        <p:nvPicPr>
          <p:cNvPr id="3568" name="Google Shape;3568;p43"/>
          <p:cNvPicPr preferRelativeResize="0"/>
          <p:nvPr/>
        </p:nvPicPr>
        <p:blipFill>
          <a:blip r:embed="rId4">
            <a:alphaModFix/>
          </a:blip>
          <a:stretch>
            <a:fillRect/>
          </a:stretch>
        </p:blipFill>
        <p:spPr>
          <a:xfrm>
            <a:off x="6232393" y="3521975"/>
            <a:ext cx="2829300" cy="162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Calories vs Sodium</a:t>
            </a:r>
            <a:endParaRPr/>
          </a:p>
        </p:txBody>
      </p:sp>
      <p:sp>
        <p:nvSpPr>
          <p:cNvPr id="3574" name="Google Shape;3574;p44"/>
          <p:cNvSpPr txBox="1"/>
          <p:nvPr>
            <p:ph idx="1" type="body"/>
          </p:nvPr>
        </p:nvSpPr>
        <p:spPr>
          <a:xfrm>
            <a:off x="720000" y="1215738"/>
            <a:ext cx="7704000" cy="38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average person needs approximately 2,300 mg of sodium per day. </a:t>
            </a:r>
            <a:endParaRPr/>
          </a:p>
          <a:p>
            <a:pPr indent="0" lvl="0" marL="0" rtl="0" algn="ctr">
              <a:spcBef>
                <a:spcPts val="0"/>
              </a:spcBef>
              <a:spcAft>
                <a:spcPts val="0"/>
              </a:spcAft>
              <a:buNone/>
            </a:pPr>
            <a:r>
              <a:rPr b="1" lang="en"/>
              <a:t>Hypothesis:  Starbucks Drinks regardless of how many calories, will have very little sodium.</a:t>
            </a:r>
            <a:endParaRPr b="1"/>
          </a:p>
        </p:txBody>
      </p:sp>
      <p:sp>
        <p:nvSpPr>
          <p:cNvPr id="3575" name="Google Shape;3575;p44"/>
          <p:cNvSpPr txBox="1"/>
          <p:nvPr/>
        </p:nvSpPr>
        <p:spPr>
          <a:xfrm>
            <a:off x="806500" y="1958650"/>
            <a:ext cx="3765600" cy="299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Here we notice a low positive correlation between Calories and Sodium. Hence I was right!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notice that even though the calories increase, the sodium levels are </a:t>
            </a:r>
            <a:r>
              <a:rPr lang="en">
                <a:solidFill>
                  <a:schemeClr val="dk1"/>
                </a:solidFill>
                <a:latin typeface="Lato"/>
                <a:ea typeface="Lato"/>
                <a:cs typeface="Lato"/>
                <a:sym typeface="Lato"/>
              </a:rPr>
              <a:t>moderately</a:t>
            </a:r>
            <a:r>
              <a:rPr lang="en">
                <a:solidFill>
                  <a:schemeClr val="dk1"/>
                </a:solidFill>
                <a:latin typeface="Lato"/>
                <a:ea typeface="Lato"/>
                <a:cs typeface="Lato"/>
                <a:sym typeface="Lato"/>
              </a:rPr>
              <a:t> low.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With most of the data lying towards the bottom and the middle, it’s safe to say that the drinks in the middle of the dataset have a high </a:t>
            </a:r>
            <a:r>
              <a:rPr lang="en">
                <a:solidFill>
                  <a:schemeClr val="dk1"/>
                </a:solidFill>
                <a:latin typeface="Lato"/>
                <a:ea typeface="Lato"/>
                <a:cs typeface="Lato"/>
                <a:sym typeface="Lato"/>
              </a:rPr>
              <a:t>variability</a:t>
            </a:r>
            <a:r>
              <a:rPr lang="en">
                <a:solidFill>
                  <a:schemeClr val="dk1"/>
                </a:solidFill>
                <a:latin typeface="Lato"/>
                <a:ea typeface="Lato"/>
                <a:cs typeface="Lato"/>
                <a:sym typeface="Lato"/>
              </a:rPr>
              <a:t> of sodium content.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pic>
        <p:nvPicPr>
          <p:cNvPr id="3576" name="Google Shape;3576;p44"/>
          <p:cNvPicPr preferRelativeResize="0"/>
          <p:nvPr/>
        </p:nvPicPr>
        <p:blipFill>
          <a:blip r:embed="rId3">
            <a:alphaModFix/>
          </a:blip>
          <a:stretch>
            <a:fillRect/>
          </a:stretch>
        </p:blipFill>
        <p:spPr>
          <a:xfrm>
            <a:off x="4699650" y="2369775"/>
            <a:ext cx="3908526" cy="231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Misc Analysis</a:t>
            </a:r>
            <a:endParaRPr/>
          </a:p>
        </p:txBody>
      </p:sp>
      <p:sp>
        <p:nvSpPr>
          <p:cNvPr id="3582" name="Google Shape;3582;p45"/>
          <p:cNvSpPr txBox="1"/>
          <p:nvPr>
            <p:ph idx="1" type="body"/>
          </p:nvPr>
        </p:nvSpPr>
        <p:spPr>
          <a:xfrm>
            <a:off x="720000" y="1215751"/>
            <a:ext cx="7704000" cy="39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also wanted to study the correlation between </a:t>
            </a:r>
            <a:r>
              <a:rPr b="1" lang="en"/>
              <a:t>Sugar vs Sodium </a:t>
            </a:r>
            <a:r>
              <a:rPr lang="en"/>
              <a:t> and </a:t>
            </a:r>
            <a:r>
              <a:rPr b="1" lang="en"/>
              <a:t>Protein vs Sugar</a:t>
            </a:r>
            <a:endParaRPr b="1"/>
          </a:p>
        </p:txBody>
      </p:sp>
      <p:pic>
        <p:nvPicPr>
          <p:cNvPr id="3583" name="Google Shape;3583;p45"/>
          <p:cNvPicPr preferRelativeResize="0"/>
          <p:nvPr/>
        </p:nvPicPr>
        <p:blipFill>
          <a:blip r:embed="rId3">
            <a:alphaModFix/>
          </a:blip>
          <a:stretch>
            <a:fillRect/>
          </a:stretch>
        </p:blipFill>
        <p:spPr>
          <a:xfrm>
            <a:off x="958925" y="1662375"/>
            <a:ext cx="3176100" cy="1916525"/>
          </a:xfrm>
          <a:prstGeom prst="rect">
            <a:avLst/>
          </a:prstGeom>
          <a:noFill/>
          <a:ln>
            <a:noFill/>
          </a:ln>
        </p:spPr>
      </p:pic>
      <p:pic>
        <p:nvPicPr>
          <p:cNvPr id="3584" name="Google Shape;3584;p45"/>
          <p:cNvPicPr preferRelativeResize="0"/>
          <p:nvPr/>
        </p:nvPicPr>
        <p:blipFill>
          <a:blip r:embed="rId4">
            <a:alphaModFix/>
          </a:blip>
          <a:stretch>
            <a:fillRect/>
          </a:stretch>
        </p:blipFill>
        <p:spPr>
          <a:xfrm>
            <a:off x="4882230" y="1613489"/>
            <a:ext cx="3344019" cy="1916513"/>
          </a:xfrm>
          <a:prstGeom prst="rect">
            <a:avLst/>
          </a:prstGeom>
          <a:noFill/>
          <a:ln>
            <a:noFill/>
          </a:ln>
        </p:spPr>
      </p:pic>
      <p:sp>
        <p:nvSpPr>
          <p:cNvPr id="3585" name="Google Shape;3585;p45"/>
          <p:cNvSpPr txBox="1"/>
          <p:nvPr/>
        </p:nvSpPr>
        <p:spPr>
          <a:xfrm>
            <a:off x="790050" y="3760925"/>
            <a:ext cx="3522300" cy="13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Protein and Sugar have a mixed correlation, as Protein increases, the sugar content does too. This indicated that the protein rich drinks are most likely the most sugary.</a:t>
            </a:r>
            <a:endParaRPr>
              <a:solidFill>
                <a:schemeClr val="dk1"/>
              </a:solidFill>
              <a:latin typeface="Lato"/>
              <a:ea typeface="Lato"/>
              <a:cs typeface="Lato"/>
              <a:sym typeface="Lato"/>
            </a:endParaRPr>
          </a:p>
        </p:txBody>
      </p:sp>
      <p:sp>
        <p:nvSpPr>
          <p:cNvPr id="3586" name="Google Shape;3586;p45"/>
          <p:cNvSpPr txBox="1"/>
          <p:nvPr/>
        </p:nvSpPr>
        <p:spPr>
          <a:xfrm>
            <a:off x="4740250" y="3785625"/>
            <a:ext cx="3843300" cy="12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Sugar and Sodium have weak relationship, as even though sugar content increases, sodium levels are low. Indicating that Starbucks drinks are low in sodium. </a:t>
            </a:r>
            <a:endParaRPr>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0" name="Shape 3590"/>
        <p:cNvGrpSpPr/>
        <p:nvPr/>
      </p:nvGrpSpPr>
      <p:grpSpPr>
        <a:xfrm>
          <a:off x="0" y="0"/>
          <a:ext cx="0" cy="0"/>
          <a:chOff x="0" y="0"/>
          <a:chExt cx="0" cy="0"/>
        </a:xfrm>
      </p:grpSpPr>
      <p:sp>
        <p:nvSpPr>
          <p:cNvPr id="3591" name="Google Shape;3591;p46"/>
          <p:cNvSpPr txBox="1"/>
          <p:nvPr>
            <p:ph type="title"/>
          </p:nvPr>
        </p:nvSpPr>
        <p:spPr>
          <a:xfrm>
            <a:off x="769400" y="1076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Nutrient Distribution</a:t>
            </a:r>
            <a:endParaRPr/>
          </a:p>
        </p:txBody>
      </p:sp>
      <p:pic>
        <p:nvPicPr>
          <p:cNvPr id="3592" name="Google Shape;3592;p46"/>
          <p:cNvPicPr preferRelativeResize="0"/>
          <p:nvPr/>
        </p:nvPicPr>
        <p:blipFill>
          <a:blip r:embed="rId3">
            <a:alphaModFix/>
          </a:blip>
          <a:stretch>
            <a:fillRect/>
          </a:stretch>
        </p:blipFill>
        <p:spPr>
          <a:xfrm>
            <a:off x="1041175" y="879875"/>
            <a:ext cx="2699876" cy="1545765"/>
          </a:xfrm>
          <a:prstGeom prst="rect">
            <a:avLst/>
          </a:prstGeom>
          <a:noFill/>
          <a:ln>
            <a:noFill/>
          </a:ln>
        </p:spPr>
      </p:pic>
      <p:pic>
        <p:nvPicPr>
          <p:cNvPr id="3593" name="Google Shape;3593;p46"/>
          <p:cNvPicPr preferRelativeResize="0"/>
          <p:nvPr/>
        </p:nvPicPr>
        <p:blipFill>
          <a:blip r:embed="rId4">
            <a:alphaModFix/>
          </a:blip>
          <a:stretch>
            <a:fillRect/>
          </a:stretch>
        </p:blipFill>
        <p:spPr>
          <a:xfrm>
            <a:off x="4945975" y="814225"/>
            <a:ext cx="2814525" cy="1611425"/>
          </a:xfrm>
          <a:prstGeom prst="rect">
            <a:avLst/>
          </a:prstGeom>
          <a:noFill/>
          <a:ln>
            <a:noFill/>
          </a:ln>
        </p:spPr>
      </p:pic>
      <p:pic>
        <p:nvPicPr>
          <p:cNvPr id="3594" name="Google Shape;3594;p46"/>
          <p:cNvPicPr preferRelativeResize="0"/>
          <p:nvPr/>
        </p:nvPicPr>
        <p:blipFill>
          <a:blip r:embed="rId5">
            <a:alphaModFix/>
          </a:blip>
          <a:stretch>
            <a:fillRect/>
          </a:stretch>
        </p:blipFill>
        <p:spPr>
          <a:xfrm>
            <a:off x="1065249" y="2987250"/>
            <a:ext cx="2651725" cy="1518206"/>
          </a:xfrm>
          <a:prstGeom prst="rect">
            <a:avLst/>
          </a:prstGeom>
          <a:noFill/>
          <a:ln>
            <a:noFill/>
          </a:ln>
        </p:spPr>
      </p:pic>
      <p:pic>
        <p:nvPicPr>
          <p:cNvPr id="3595" name="Google Shape;3595;p46"/>
          <p:cNvPicPr preferRelativeResize="0"/>
          <p:nvPr/>
        </p:nvPicPr>
        <p:blipFill>
          <a:blip r:embed="rId6">
            <a:alphaModFix/>
          </a:blip>
          <a:stretch>
            <a:fillRect/>
          </a:stretch>
        </p:blipFill>
        <p:spPr>
          <a:xfrm>
            <a:off x="5068489" y="2987250"/>
            <a:ext cx="2651725" cy="1518200"/>
          </a:xfrm>
          <a:prstGeom prst="rect">
            <a:avLst/>
          </a:prstGeom>
          <a:noFill/>
          <a:ln>
            <a:noFill/>
          </a:ln>
        </p:spPr>
      </p:pic>
      <p:sp>
        <p:nvSpPr>
          <p:cNvPr id="3596" name="Google Shape;3596;p46"/>
          <p:cNvSpPr txBox="1"/>
          <p:nvPr/>
        </p:nvSpPr>
        <p:spPr>
          <a:xfrm>
            <a:off x="1089325" y="2491300"/>
            <a:ext cx="275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ato"/>
                <a:ea typeface="Lato"/>
                <a:cs typeface="Lato"/>
                <a:sym typeface="Lato"/>
              </a:rPr>
              <a:t>Normal dist, but slight skewness to the right. Most drinks lie from 100-300 Cal</a:t>
            </a:r>
            <a:endParaRPr sz="1100">
              <a:solidFill>
                <a:schemeClr val="dk1"/>
              </a:solidFill>
              <a:latin typeface="Lato"/>
              <a:ea typeface="Lato"/>
              <a:cs typeface="Lato"/>
              <a:sym typeface="Lato"/>
            </a:endParaRPr>
          </a:p>
        </p:txBody>
      </p:sp>
      <p:sp>
        <p:nvSpPr>
          <p:cNvPr id="3597" name="Google Shape;3597;p46"/>
          <p:cNvSpPr txBox="1"/>
          <p:nvPr/>
        </p:nvSpPr>
        <p:spPr>
          <a:xfrm>
            <a:off x="4962463" y="2498700"/>
            <a:ext cx="28638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ato"/>
                <a:ea typeface="Lato"/>
                <a:cs typeface="Lato"/>
                <a:sym typeface="Lato"/>
              </a:rPr>
              <a:t>Normal dist, but slight skewness to the right. Variety </a:t>
            </a:r>
            <a:r>
              <a:rPr lang="en" sz="1100">
                <a:solidFill>
                  <a:schemeClr val="dk1"/>
                </a:solidFill>
                <a:latin typeface="Lato"/>
                <a:ea typeface="Lato"/>
                <a:cs typeface="Lato"/>
                <a:sym typeface="Lato"/>
              </a:rPr>
              <a:t>distribution</a:t>
            </a:r>
            <a:r>
              <a:rPr lang="en" sz="1100">
                <a:solidFill>
                  <a:schemeClr val="dk1"/>
                </a:solidFill>
                <a:latin typeface="Lato"/>
                <a:ea typeface="Lato"/>
                <a:cs typeface="Lato"/>
                <a:sym typeface="Lato"/>
              </a:rPr>
              <a:t> of sugar in drinks.</a:t>
            </a:r>
            <a:endParaRPr sz="1100">
              <a:solidFill>
                <a:schemeClr val="dk1"/>
              </a:solidFill>
              <a:latin typeface="Lato"/>
              <a:ea typeface="Lato"/>
              <a:cs typeface="Lato"/>
              <a:sym typeface="Lato"/>
            </a:endParaRPr>
          </a:p>
        </p:txBody>
      </p:sp>
      <p:sp>
        <p:nvSpPr>
          <p:cNvPr id="3598" name="Google Shape;3598;p46"/>
          <p:cNvSpPr txBox="1"/>
          <p:nvPr/>
        </p:nvSpPr>
        <p:spPr>
          <a:xfrm>
            <a:off x="979325" y="4575650"/>
            <a:ext cx="3078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ato"/>
                <a:ea typeface="Lato"/>
                <a:cs typeface="Lato"/>
                <a:sym typeface="Lato"/>
              </a:rPr>
              <a:t>Skewed right, Less frequency of protein rich drinks, &amp; high frequency of protein less drinks</a:t>
            </a:r>
            <a:endParaRPr sz="1100">
              <a:solidFill>
                <a:schemeClr val="dk1"/>
              </a:solidFill>
              <a:latin typeface="Lato"/>
              <a:ea typeface="Lato"/>
              <a:cs typeface="Lato"/>
              <a:sym typeface="Lato"/>
            </a:endParaRPr>
          </a:p>
        </p:txBody>
      </p:sp>
      <p:sp>
        <p:nvSpPr>
          <p:cNvPr id="3599" name="Google Shape;3599;p46"/>
          <p:cNvSpPr txBox="1"/>
          <p:nvPr/>
        </p:nvSpPr>
        <p:spPr>
          <a:xfrm>
            <a:off x="4855475" y="4649725"/>
            <a:ext cx="34317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ato"/>
                <a:ea typeface="Lato"/>
                <a:cs typeface="Lato"/>
                <a:sym typeface="Lato"/>
              </a:rPr>
              <a:t>Skewed right, sodium content is overall very low, </a:t>
            </a:r>
            <a:endParaRPr sz="11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p4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 Bull vs Starbucks</a:t>
            </a:r>
            <a:endParaRPr/>
          </a:p>
        </p:txBody>
      </p:sp>
      <p:sp>
        <p:nvSpPr>
          <p:cNvPr id="3605" name="Google Shape;3605;p47"/>
          <p:cNvSpPr txBox="1"/>
          <p:nvPr>
            <p:ph idx="1" type="subTitle"/>
          </p:nvPr>
        </p:nvSpPr>
        <p:spPr>
          <a:xfrm>
            <a:off x="832125" y="1102750"/>
            <a:ext cx="3801000" cy="39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companies are Caffeine Giants, but I want to prove see who is healthier.</a:t>
            </a:r>
            <a:endParaRPr/>
          </a:p>
        </p:txBody>
      </p:sp>
      <p:pic>
        <p:nvPicPr>
          <p:cNvPr id="3606" name="Google Shape;3606;p47"/>
          <p:cNvPicPr preferRelativeResize="0"/>
          <p:nvPr/>
        </p:nvPicPr>
        <p:blipFill>
          <a:blip r:embed="rId3">
            <a:alphaModFix/>
          </a:blip>
          <a:stretch>
            <a:fillRect/>
          </a:stretch>
        </p:blipFill>
        <p:spPr>
          <a:xfrm>
            <a:off x="6456150" y="1234425"/>
            <a:ext cx="1849332" cy="3820974"/>
          </a:xfrm>
          <a:prstGeom prst="rect">
            <a:avLst/>
          </a:prstGeom>
          <a:noFill/>
          <a:ln>
            <a:noFill/>
          </a:ln>
        </p:spPr>
      </p:pic>
      <p:graphicFrame>
        <p:nvGraphicFramePr>
          <p:cNvPr id="3607" name="Google Shape;3607;p47"/>
          <p:cNvGraphicFramePr/>
          <p:nvPr/>
        </p:nvGraphicFramePr>
        <p:xfrm>
          <a:off x="1191125" y="1767400"/>
          <a:ext cx="3000000" cy="3000000"/>
        </p:xfrm>
        <a:graphic>
          <a:graphicData uri="http://schemas.openxmlformats.org/drawingml/2006/table">
            <a:tbl>
              <a:tblPr>
                <a:noFill/>
                <a:tableStyleId>{D74D3FEF-4704-4D1B-A03C-C8F19E882985}</a:tableStyleId>
              </a:tblPr>
              <a:tblGrid>
                <a:gridCol w="1120075"/>
                <a:gridCol w="1041150"/>
                <a:gridCol w="1041150"/>
              </a:tblGrid>
              <a:tr h="381000">
                <a:tc>
                  <a:txBody>
                    <a:bodyPr/>
                    <a:lstStyle/>
                    <a:p>
                      <a:pPr indent="0" lvl="0" marL="0" rtl="0" algn="ctr">
                        <a:spcBef>
                          <a:spcPts val="0"/>
                        </a:spcBef>
                        <a:spcAft>
                          <a:spcPts val="0"/>
                        </a:spcAft>
                        <a:buNone/>
                      </a:pPr>
                      <a:r>
                        <a:rPr b="1" lang="en" u="sng">
                          <a:solidFill>
                            <a:schemeClr val="dk1"/>
                          </a:solidFill>
                        </a:rPr>
                        <a:t>Starbucks</a:t>
                      </a:r>
                      <a:endParaRPr b="1" u="sng">
                        <a:solidFill>
                          <a:schemeClr val="dk1"/>
                        </a:solidFill>
                      </a:endParaRPr>
                    </a:p>
                  </a:txBody>
                  <a:tcPr marT="91425" marB="91425" marR="91425" marL="91425"/>
                </a:tc>
                <a:tc>
                  <a:txBody>
                    <a:bodyPr/>
                    <a:lstStyle/>
                    <a:p>
                      <a:pPr indent="0" lvl="0" marL="0" rtl="0" algn="ctr">
                        <a:spcBef>
                          <a:spcPts val="0"/>
                        </a:spcBef>
                        <a:spcAft>
                          <a:spcPts val="0"/>
                        </a:spcAft>
                        <a:buNone/>
                      </a:pPr>
                      <a:r>
                        <a:rPr b="1" lang="en" u="sng">
                          <a:solidFill>
                            <a:schemeClr val="dk1"/>
                          </a:solidFill>
                        </a:rPr>
                        <a:t>Facts</a:t>
                      </a:r>
                      <a:endParaRPr b="1" u="sng">
                        <a:solidFill>
                          <a:schemeClr val="dk1"/>
                        </a:solidFill>
                      </a:endParaRPr>
                    </a:p>
                  </a:txBody>
                  <a:tcPr marT="91425" marB="91425" marR="91425" marL="91425"/>
                </a:tc>
                <a:tc>
                  <a:txBody>
                    <a:bodyPr/>
                    <a:lstStyle/>
                    <a:p>
                      <a:pPr indent="0" lvl="0" marL="0" rtl="0" algn="ctr">
                        <a:spcBef>
                          <a:spcPts val="0"/>
                        </a:spcBef>
                        <a:spcAft>
                          <a:spcPts val="0"/>
                        </a:spcAft>
                        <a:buNone/>
                      </a:pPr>
                      <a:r>
                        <a:rPr b="1" lang="en" u="sng">
                          <a:solidFill>
                            <a:schemeClr val="dk1"/>
                          </a:solidFill>
                        </a:rPr>
                        <a:t>Red</a:t>
                      </a:r>
                      <a:r>
                        <a:rPr b="1" lang="en" u="sng">
                          <a:solidFill>
                            <a:schemeClr val="dk1"/>
                          </a:solidFill>
                        </a:rPr>
                        <a:t>Bull</a:t>
                      </a:r>
                      <a:endParaRPr b="1" u="sng">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193.87 Cal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Calories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111 Cal</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32.96281g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Sugars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26.4g</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6.9785 mg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Protein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1200mg</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6.3636 mg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Sodium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100.6mg</a:t>
                      </a:r>
                      <a:endParaRPr>
                        <a:solidFill>
                          <a:schemeClr val="dk1"/>
                        </a:solidFill>
                      </a:endParaRPr>
                    </a:p>
                  </a:txBody>
                  <a:tcPr marT="91425" marB="91425" marR="91425" marL="91425"/>
                </a:tc>
              </a:tr>
            </a:tbl>
          </a:graphicData>
        </a:graphic>
      </p:graphicFrame>
      <p:pic>
        <p:nvPicPr>
          <p:cNvPr id="3608" name="Google Shape;3608;p47"/>
          <p:cNvPicPr preferRelativeResize="0"/>
          <p:nvPr/>
        </p:nvPicPr>
        <p:blipFill>
          <a:blip r:embed="rId4">
            <a:alphaModFix/>
          </a:blip>
          <a:stretch>
            <a:fillRect/>
          </a:stretch>
        </p:blipFill>
        <p:spPr>
          <a:xfrm>
            <a:off x="4755598" y="3840425"/>
            <a:ext cx="1481150" cy="116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3294" name="Google Shape;3294;p32"/>
          <p:cNvSpPr txBox="1"/>
          <p:nvPr>
            <p:ph idx="7" type="title"/>
          </p:nvPr>
        </p:nvSpPr>
        <p:spPr>
          <a:xfrm>
            <a:off x="720000" y="1332025"/>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295" name="Google Shape;3295;p32"/>
          <p:cNvSpPr txBox="1"/>
          <p:nvPr>
            <p:ph idx="8" type="title"/>
          </p:nvPr>
        </p:nvSpPr>
        <p:spPr>
          <a:xfrm>
            <a:off x="720000" y="3064624"/>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296" name="Google Shape;3296;p32"/>
          <p:cNvSpPr txBox="1"/>
          <p:nvPr>
            <p:ph idx="9" type="title"/>
          </p:nvPr>
        </p:nvSpPr>
        <p:spPr>
          <a:xfrm>
            <a:off x="3419284" y="1332025"/>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97" name="Google Shape;3297;p32"/>
          <p:cNvSpPr txBox="1"/>
          <p:nvPr>
            <p:ph idx="13" type="title"/>
          </p:nvPr>
        </p:nvSpPr>
        <p:spPr>
          <a:xfrm>
            <a:off x="3419284" y="3064624"/>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298" name="Google Shape;3298;p32"/>
          <p:cNvSpPr txBox="1"/>
          <p:nvPr>
            <p:ph idx="14" type="title"/>
          </p:nvPr>
        </p:nvSpPr>
        <p:spPr>
          <a:xfrm>
            <a:off x="6118553" y="1332025"/>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299" name="Google Shape;3299;p32"/>
          <p:cNvSpPr txBox="1"/>
          <p:nvPr>
            <p:ph idx="15" type="title"/>
          </p:nvPr>
        </p:nvSpPr>
        <p:spPr>
          <a:xfrm>
            <a:off x="6118553" y="3064624"/>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300" name="Google Shape;3300;p32"/>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3301" name="Google Shape;3301;p32"/>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Plan</a:t>
            </a:r>
            <a:endParaRPr/>
          </a:p>
        </p:txBody>
      </p:sp>
      <p:sp>
        <p:nvSpPr>
          <p:cNvPr id="3302" name="Google Shape;3302;p32"/>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Procedure</a:t>
            </a:r>
            <a:endParaRPr/>
          </a:p>
        </p:txBody>
      </p:sp>
      <p:sp>
        <p:nvSpPr>
          <p:cNvPr id="3303" name="Google Shape;3303;p32"/>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Result</a:t>
            </a:r>
            <a:endParaRPr/>
          </a:p>
        </p:txBody>
      </p:sp>
      <p:sp>
        <p:nvSpPr>
          <p:cNvPr id="3304" name="Google Shape;3304;p32"/>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3305" name="Google Shape;3305;p32"/>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9" name="Shape 3309"/>
        <p:cNvGrpSpPr/>
        <p:nvPr/>
      </p:nvGrpSpPr>
      <p:grpSpPr>
        <a:xfrm>
          <a:off x="0" y="0"/>
          <a:ext cx="0" cy="0"/>
          <a:chOff x="0" y="0"/>
          <a:chExt cx="0" cy="0"/>
        </a:xfrm>
      </p:grpSpPr>
      <p:sp>
        <p:nvSpPr>
          <p:cNvPr id="3310" name="Google Shape;3310;p33"/>
          <p:cNvSpPr txBox="1"/>
          <p:nvPr>
            <p:ph type="title"/>
          </p:nvPr>
        </p:nvSpPr>
        <p:spPr>
          <a:xfrm>
            <a:off x="2038200" y="2305981"/>
            <a:ext cx="5067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a:t>
            </a:r>
            <a:endParaRPr/>
          </a:p>
        </p:txBody>
      </p:sp>
      <p:sp>
        <p:nvSpPr>
          <p:cNvPr id="3311" name="Google Shape;3311;p33"/>
          <p:cNvSpPr txBox="1"/>
          <p:nvPr>
            <p:ph idx="2" type="title"/>
          </p:nvPr>
        </p:nvSpPr>
        <p:spPr>
          <a:xfrm>
            <a:off x="2038200" y="1374094"/>
            <a:ext cx="50676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312" name="Google Shape;3312;p33"/>
          <p:cNvGrpSpPr/>
          <p:nvPr/>
        </p:nvGrpSpPr>
        <p:grpSpPr>
          <a:xfrm>
            <a:off x="1123300" y="-763875"/>
            <a:ext cx="143400" cy="2454350"/>
            <a:chOff x="2030200" y="685625"/>
            <a:chExt cx="143400" cy="2454350"/>
          </a:xfrm>
        </p:grpSpPr>
        <p:grpSp>
          <p:nvGrpSpPr>
            <p:cNvPr id="3313" name="Google Shape;3313;p33"/>
            <p:cNvGrpSpPr/>
            <p:nvPr/>
          </p:nvGrpSpPr>
          <p:grpSpPr>
            <a:xfrm>
              <a:off x="2030200" y="685625"/>
              <a:ext cx="143400" cy="2454350"/>
              <a:chOff x="2436050" y="685625"/>
              <a:chExt cx="143400" cy="2454350"/>
            </a:xfrm>
          </p:grpSpPr>
          <p:sp>
            <p:nvSpPr>
              <p:cNvPr id="3314" name="Google Shape;3314;p3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5" name="Google Shape;3315;p3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6" name="Google Shape;3316;p3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7" name="Google Shape;3317;p3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8" name="Google Shape;3318;p3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9" name="Google Shape;3319;p3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0" name="Google Shape;3320;p3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1" name="Google Shape;3321;p3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2" name="Google Shape;3322;p3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3" name="Google Shape;3323;p3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4" name="Google Shape;3324;p3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5" name="Google Shape;3325;p3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26" name="Google Shape;3326;p33"/>
            <p:cNvGrpSpPr/>
            <p:nvPr/>
          </p:nvGrpSpPr>
          <p:grpSpPr>
            <a:xfrm>
              <a:off x="2030200" y="685625"/>
              <a:ext cx="143400" cy="2454350"/>
              <a:chOff x="2436050" y="685625"/>
              <a:chExt cx="143400" cy="2454350"/>
            </a:xfrm>
          </p:grpSpPr>
          <p:sp>
            <p:nvSpPr>
              <p:cNvPr id="3327" name="Google Shape;3327;p3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8" name="Google Shape;3328;p3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9" name="Google Shape;3329;p3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0" name="Google Shape;3330;p3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1" name="Google Shape;3331;p3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2" name="Google Shape;3332;p3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3" name="Google Shape;3333;p3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4" name="Google Shape;3334;p3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5" name="Google Shape;3335;p3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6" name="Google Shape;3336;p3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7" name="Google Shape;3337;p3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8" name="Google Shape;3338;p3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339" name="Google Shape;3339;p33"/>
          <p:cNvGrpSpPr/>
          <p:nvPr/>
        </p:nvGrpSpPr>
        <p:grpSpPr>
          <a:xfrm>
            <a:off x="1406500" y="2243875"/>
            <a:ext cx="143400" cy="2454350"/>
            <a:chOff x="2436050" y="685625"/>
            <a:chExt cx="143400" cy="2454350"/>
          </a:xfrm>
        </p:grpSpPr>
        <p:grpSp>
          <p:nvGrpSpPr>
            <p:cNvPr id="3340" name="Google Shape;3340;p33"/>
            <p:cNvGrpSpPr/>
            <p:nvPr/>
          </p:nvGrpSpPr>
          <p:grpSpPr>
            <a:xfrm>
              <a:off x="2436050" y="685625"/>
              <a:ext cx="143400" cy="2454350"/>
              <a:chOff x="2436050" y="685625"/>
              <a:chExt cx="143400" cy="2454350"/>
            </a:xfrm>
          </p:grpSpPr>
          <p:sp>
            <p:nvSpPr>
              <p:cNvPr id="3341" name="Google Shape;3341;p3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2" name="Google Shape;3342;p3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3" name="Google Shape;3343;p3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4" name="Google Shape;3344;p3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5" name="Google Shape;3345;p3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6" name="Google Shape;3346;p3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7" name="Google Shape;3347;p3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8" name="Google Shape;3348;p3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9" name="Google Shape;3349;p3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0" name="Google Shape;3350;p3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1" name="Google Shape;3351;p3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2" name="Google Shape;3352;p3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53" name="Google Shape;3353;p33"/>
            <p:cNvGrpSpPr/>
            <p:nvPr/>
          </p:nvGrpSpPr>
          <p:grpSpPr>
            <a:xfrm>
              <a:off x="2436050" y="685625"/>
              <a:ext cx="143400" cy="2454350"/>
              <a:chOff x="2436050" y="685625"/>
              <a:chExt cx="143400" cy="2454350"/>
            </a:xfrm>
          </p:grpSpPr>
          <p:sp>
            <p:nvSpPr>
              <p:cNvPr id="3354" name="Google Shape;3354;p3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5" name="Google Shape;3355;p3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6" name="Google Shape;3356;p3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7" name="Google Shape;3357;p3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8" name="Google Shape;3358;p3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9" name="Google Shape;3359;p3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0" name="Google Shape;3360;p3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1" name="Google Shape;3361;p3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2" name="Google Shape;3362;p3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3" name="Google Shape;3363;p3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4" name="Google Shape;3364;p3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5" name="Google Shape;3365;p3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366" name="Google Shape;3366;p33"/>
          <p:cNvGrpSpPr/>
          <p:nvPr/>
        </p:nvGrpSpPr>
        <p:grpSpPr>
          <a:xfrm>
            <a:off x="7893775" y="-127789"/>
            <a:ext cx="143400" cy="2454350"/>
            <a:chOff x="2030200" y="685625"/>
            <a:chExt cx="143400" cy="2454350"/>
          </a:xfrm>
        </p:grpSpPr>
        <p:grpSp>
          <p:nvGrpSpPr>
            <p:cNvPr id="3367" name="Google Shape;3367;p33"/>
            <p:cNvGrpSpPr/>
            <p:nvPr/>
          </p:nvGrpSpPr>
          <p:grpSpPr>
            <a:xfrm>
              <a:off x="2030200" y="685625"/>
              <a:ext cx="143400" cy="2454350"/>
              <a:chOff x="2436050" y="685625"/>
              <a:chExt cx="143400" cy="2454350"/>
            </a:xfrm>
          </p:grpSpPr>
          <p:sp>
            <p:nvSpPr>
              <p:cNvPr id="3368" name="Google Shape;3368;p3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9" name="Google Shape;3369;p3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0" name="Google Shape;3370;p3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1" name="Google Shape;3371;p3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2" name="Google Shape;3372;p3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3" name="Google Shape;3373;p3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4" name="Google Shape;3374;p3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5" name="Google Shape;3375;p3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6" name="Google Shape;3376;p3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7" name="Google Shape;3377;p3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8" name="Google Shape;3378;p3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9" name="Google Shape;3379;p3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rotWithShape="0" algn="bl">
                  <a:schemeClr val="dk1">
                    <a:alpha val="31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80" name="Google Shape;3380;p33"/>
            <p:cNvGrpSpPr/>
            <p:nvPr/>
          </p:nvGrpSpPr>
          <p:grpSpPr>
            <a:xfrm>
              <a:off x="2030200" y="685625"/>
              <a:ext cx="143400" cy="2454350"/>
              <a:chOff x="2436050" y="685625"/>
              <a:chExt cx="143400" cy="2454350"/>
            </a:xfrm>
          </p:grpSpPr>
          <p:sp>
            <p:nvSpPr>
              <p:cNvPr id="3381" name="Google Shape;3381;p33"/>
              <p:cNvSpPr/>
              <p:nvPr/>
            </p:nvSpPr>
            <p:spPr>
              <a:xfrm>
                <a:off x="2436050" y="2996575"/>
                <a:ext cx="143400" cy="143400"/>
              </a:xfrm>
              <a:prstGeom prst="rect">
                <a:avLst/>
              </a:prstGeom>
              <a:solidFill>
                <a:srgbClr val="009F8C">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2" name="Google Shape;3382;p33"/>
              <p:cNvSpPr/>
              <p:nvPr/>
            </p:nvSpPr>
            <p:spPr>
              <a:xfrm>
                <a:off x="2444600" y="2785850"/>
                <a:ext cx="126300" cy="126600"/>
              </a:xfrm>
              <a:prstGeom prst="rect">
                <a:avLst/>
              </a:prstGeom>
              <a:solidFill>
                <a:srgbClr val="009F8C">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3" name="Google Shape;3383;p33"/>
              <p:cNvSpPr/>
              <p:nvPr/>
            </p:nvSpPr>
            <p:spPr>
              <a:xfrm>
                <a:off x="2444600" y="2575125"/>
                <a:ext cx="126300" cy="126600"/>
              </a:xfrm>
              <a:prstGeom prst="rect">
                <a:avLst/>
              </a:prstGeom>
              <a:solidFill>
                <a:srgbClr val="009F8C">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4" name="Google Shape;3384;p33"/>
              <p:cNvSpPr/>
              <p:nvPr/>
            </p:nvSpPr>
            <p:spPr>
              <a:xfrm>
                <a:off x="2444600" y="2364400"/>
                <a:ext cx="126300" cy="126600"/>
              </a:xfrm>
              <a:prstGeom prst="rect">
                <a:avLst/>
              </a:prstGeom>
              <a:solidFill>
                <a:srgbClr val="009F8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5" name="Google Shape;3385;p33"/>
              <p:cNvSpPr/>
              <p:nvPr/>
            </p:nvSpPr>
            <p:spPr>
              <a:xfrm>
                <a:off x="2448950" y="2153675"/>
                <a:ext cx="117600" cy="117900"/>
              </a:xfrm>
              <a:prstGeom prst="rect">
                <a:avLst/>
              </a:prstGeom>
              <a:solidFill>
                <a:srgbClr val="009F8C">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6" name="Google Shape;3386;p33"/>
              <p:cNvSpPr/>
              <p:nvPr/>
            </p:nvSpPr>
            <p:spPr>
              <a:xfrm>
                <a:off x="2448950" y="1942950"/>
                <a:ext cx="117600" cy="117900"/>
              </a:xfrm>
              <a:prstGeom prst="rect">
                <a:avLst/>
              </a:prstGeom>
              <a:solidFill>
                <a:srgbClr val="009F8C">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7" name="Google Shape;3387;p33"/>
              <p:cNvSpPr/>
              <p:nvPr/>
            </p:nvSpPr>
            <p:spPr>
              <a:xfrm>
                <a:off x="2451050" y="1732225"/>
                <a:ext cx="113400" cy="113400"/>
              </a:xfrm>
              <a:prstGeom prst="rect">
                <a:avLst/>
              </a:prstGeom>
              <a:solidFill>
                <a:srgbClr val="009F8C">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8" name="Google Shape;3388;p33"/>
              <p:cNvSpPr/>
              <p:nvPr/>
            </p:nvSpPr>
            <p:spPr>
              <a:xfrm>
                <a:off x="2453300" y="1521500"/>
                <a:ext cx="108900" cy="108900"/>
              </a:xfrm>
              <a:prstGeom prst="rect">
                <a:avLst/>
              </a:prstGeom>
              <a:solidFill>
                <a:srgbClr val="009F8C">
                  <a:alpha val="5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9" name="Google Shape;3389;p33"/>
              <p:cNvSpPr/>
              <p:nvPr/>
            </p:nvSpPr>
            <p:spPr>
              <a:xfrm>
                <a:off x="2458250" y="1315275"/>
                <a:ext cx="99000" cy="99000"/>
              </a:xfrm>
              <a:prstGeom prst="rect">
                <a:avLst/>
              </a:prstGeom>
              <a:solidFill>
                <a:srgbClr val="009F8C">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0" name="Google Shape;3390;p33"/>
              <p:cNvSpPr/>
              <p:nvPr/>
            </p:nvSpPr>
            <p:spPr>
              <a:xfrm>
                <a:off x="2463050" y="1109050"/>
                <a:ext cx="89400" cy="89400"/>
              </a:xfrm>
              <a:prstGeom prst="rect">
                <a:avLst/>
              </a:prstGeom>
              <a:solidFill>
                <a:srgbClr val="009F8C">
                  <a:alpha val="649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1" name="Google Shape;3391;p33"/>
              <p:cNvSpPr/>
              <p:nvPr/>
            </p:nvSpPr>
            <p:spPr>
              <a:xfrm>
                <a:off x="2463050" y="902825"/>
                <a:ext cx="89400" cy="89400"/>
              </a:xfrm>
              <a:prstGeom prst="rect">
                <a:avLst/>
              </a:prstGeom>
              <a:solidFill>
                <a:srgbClr val="009F8C">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2" name="Google Shape;3392;p33"/>
              <p:cNvSpPr/>
              <p:nvPr/>
            </p:nvSpPr>
            <p:spPr>
              <a:xfrm>
                <a:off x="2468000" y="685625"/>
                <a:ext cx="79500" cy="79500"/>
              </a:xfrm>
              <a:prstGeom prst="rect">
                <a:avLst/>
              </a:prstGeom>
              <a:solidFill>
                <a:srgbClr val="009F8C">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 had to Clean the Data</a:t>
            </a:r>
            <a:endParaRPr/>
          </a:p>
        </p:txBody>
      </p:sp>
      <p:sp>
        <p:nvSpPr>
          <p:cNvPr id="3398" name="Google Shape;3398;p34"/>
          <p:cNvSpPr txBox="1"/>
          <p:nvPr>
            <p:ph idx="2" type="subTitle"/>
          </p:nvPr>
        </p:nvSpPr>
        <p:spPr>
          <a:xfrm>
            <a:off x="1043175" y="1820025"/>
            <a:ext cx="3254100" cy="26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2 datasets that were given, I chose the: </a:t>
            </a:r>
            <a:r>
              <a:rPr b="1" lang="en"/>
              <a:t>Starbucks Data set.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Looking through the data, I realized that there were data points that altered the way the visualizations and </a:t>
            </a:r>
            <a:r>
              <a:rPr lang="en"/>
              <a:t>calculations</a:t>
            </a:r>
            <a:r>
              <a:rPr lang="en"/>
              <a:t> were done.  Therefore I created subsets to remove those </a:t>
            </a:r>
            <a:r>
              <a:rPr lang="en"/>
              <a:t>anomalies,  so I could work with a clean set of data</a:t>
            </a:r>
            <a:endParaRPr/>
          </a:p>
        </p:txBody>
      </p:sp>
      <p:pic>
        <p:nvPicPr>
          <p:cNvPr id="3399" name="Google Shape;3399;p34"/>
          <p:cNvPicPr preferRelativeResize="0"/>
          <p:nvPr/>
        </p:nvPicPr>
        <p:blipFill>
          <a:blip r:embed="rId3">
            <a:alphaModFix/>
          </a:blip>
          <a:stretch>
            <a:fillRect/>
          </a:stretch>
        </p:blipFill>
        <p:spPr>
          <a:xfrm>
            <a:off x="5229650" y="1133350"/>
            <a:ext cx="2434761"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3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Significance of Data Cleansing</a:t>
            </a:r>
            <a:endParaRPr/>
          </a:p>
        </p:txBody>
      </p:sp>
      <p:sp>
        <p:nvSpPr>
          <p:cNvPr id="3405" name="Google Shape;3405;p35"/>
          <p:cNvSpPr txBox="1"/>
          <p:nvPr>
            <p:ph idx="1" type="subTitle"/>
          </p:nvPr>
        </p:nvSpPr>
        <p:spPr>
          <a:xfrm>
            <a:off x="1253575" y="1467750"/>
            <a:ext cx="2764200" cy="32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Cleansing is a vital part of any Data </a:t>
            </a:r>
            <a:r>
              <a:rPr lang="en"/>
              <a:t>scientist’s career. The reasons it is important are: </a:t>
            </a:r>
            <a:endParaRPr/>
          </a:p>
          <a:p>
            <a:pPr indent="-330200" lvl="0" marL="457200" rtl="0" algn="l">
              <a:spcBef>
                <a:spcPts val="0"/>
              </a:spcBef>
              <a:spcAft>
                <a:spcPts val="0"/>
              </a:spcAft>
              <a:buSzPts val="1600"/>
              <a:buChar char="●"/>
            </a:pPr>
            <a:r>
              <a:rPr lang="en"/>
              <a:t>Better Accuracy &amp; Reliability </a:t>
            </a:r>
            <a:endParaRPr/>
          </a:p>
          <a:p>
            <a:pPr indent="-330200" lvl="0" marL="457200" rtl="0" algn="l">
              <a:spcBef>
                <a:spcPts val="0"/>
              </a:spcBef>
              <a:spcAft>
                <a:spcPts val="0"/>
              </a:spcAft>
              <a:buSzPts val="1600"/>
              <a:buChar char="●"/>
            </a:pPr>
            <a:r>
              <a:rPr lang="en"/>
              <a:t>Improved Model Performance (If working with ML/AI) </a:t>
            </a:r>
            <a:endParaRPr/>
          </a:p>
          <a:p>
            <a:pPr indent="-330200" lvl="0" marL="457200" rtl="0" algn="l">
              <a:spcBef>
                <a:spcPts val="0"/>
              </a:spcBef>
              <a:spcAft>
                <a:spcPts val="0"/>
              </a:spcAft>
              <a:buSzPts val="1600"/>
              <a:buChar char="●"/>
            </a:pPr>
            <a:r>
              <a:rPr lang="en"/>
              <a:t>Outlier Anomaly </a:t>
            </a:r>
            <a:endParaRPr/>
          </a:p>
          <a:p>
            <a:pPr indent="-330200" lvl="0" marL="457200" rtl="0" algn="l">
              <a:spcBef>
                <a:spcPts val="0"/>
              </a:spcBef>
              <a:spcAft>
                <a:spcPts val="0"/>
              </a:spcAft>
              <a:buSzPts val="1600"/>
              <a:buChar char="●"/>
            </a:pPr>
            <a:r>
              <a:rPr lang="en"/>
              <a:t>Time and Cost Efficiency</a:t>
            </a:r>
            <a:endParaRPr/>
          </a:p>
        </p:txBody>
      </p:sp>
      <p:pic>
        <p:nvPicPr>
          <p:cNvPr id="3406" name="Google Shape;3406;p35"/>
          <p:cNvPicPr preferRelativeResize="0"/>
          <p:nvPr/>
        </p:nvPicPr>
        <p:blipFill>
          <a:blip r:embed="rId3">
            <a:alphaModFix/>
          </a:blip>
          <a:stretch>
            <a:fillRect/>
          </a:stretch>
        </p:blipFill>
        <p:spPr>
          <a:xfrm>
            <a:off x="4273175" y="1530550"/>
            <a:ext cx="3908475" cy="305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0" name="Shape 3410"/>
        <p:cNvGrpSpPr/>
        <p:nvPr/>
      </p:nvGrpSpPr>
      <p:grpSpPr>
        <a:xfrm>
          <a:off x="0" y="0"/>
          <a:ext cx="0" cy="0"/>
          <a:chOff x="0" y="0"/>
          <a:chExt cx="0" cy="0"/>
        </a:xfrm>
      </p:grpSpPr>
      <p:sp>
        <p:nvSpPr>
          <p:cNvPr id="3411" name="Google Shape;3411;p3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a:t>
            </a:r>
            <a:endParaRPr/>
          </a:p>
        </p:txBody>
      </p:sp>
      <p:sp>
        <p:nvSpPr>
          <p:cNvPr id="3412" name="Google Shape;3412;p36"/>
          <p:cNvSpPr txBox="1"/>
          <p:nvPr>
            <p:ph idx="1" type="subTitle"/>
          </p:nvPr>
        </p:nvSpPr>
        <p:spPr>
          <a:xfrm>
            <a:off x="1893750" y="1700300"/>
            <a:ext cx="5356500" cy="220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After brainstorming and doing some research online, I decided that  I wanted to analyze the relationships between the </a:t>
            </a:r>
            <a:r>
              <a:rPr b="1" lang="en"/>
              <a:t>Calories</a:t>
            </a:r>
            <a:r>
              <a:rPr lang="en"/>
              <a:t>, </a:t>
            </a:r>
            <a:r>
              <a:rPr b="1" lang="en"/>
              <a:t>Sodium</a:t>
            </a:r>
            <a:r>
              <a:rPr lang="en"/>
              <a:t>, </a:t>
            </a:r>
            <a:r>
              <a:rPr b="1" lang="en"/>
              <a:t>Protein</a:t>
            </a:r>
            <a:r>
              <a:rPr lang="en"/>
              <a:t>, and </a:t>
            </a:r>
            <a:r>
              <a:rPr b="1" lang="en"/>
              <a:t>Sugars</a:t>
            </a:r>
            <a:r>
              <a:rPr lang="en"/>
              <a:t> within all of the drinks. </a:t>
            </a:r>
            <a:endParaRPr/>
          </a:p>
          <a:p>
            <a:pPr indent="-330200" lvl="0" marL="457200" rtl="0" algn="l">
              <a:spcBef>
                <a:spcPts val="0"/>
              </a:spcBef>
              <a:spcAft>
                <a:spcPts val="0"/>
              </a:spcAft>
              <a:buSzPts val="1600"/>
              <a:buAutoNum type="arabicPeriod"/>
            </a:pPr>
            <a:r>
              <a:rPr lang="en"/>
              <a:t>I decided to create an </a:t>
            </a:r>
            <a:r>
              <a:rPr b="1" lang="en"/>
              <a:t>Interactive Web Application </a:t>
            </a:r>
            <a:r>
              <a:rPr lang="en"/>
              <a:t>using R Shiny, which </a:t>
            </a:r>
            <a:r>
              <a:rPr lang="en"/>
              <a:t>would</a:t>
            </a:r>
            <a:r>
              <a:rPr lang="en"/>
              <a:t> make it very simple for viewing and statistical analysis. </a:t>
            </a:r>
            <a:endParaRPr/>
          </a:p>
          <a:p>
            <a:pPr indent="-330200" lvl="0" marL="457200" rtl="0" algn="l">
              <a:spcBef>
                <a:spcPts val="0"/>
              </a:spcBef>
              <a:spcAft>
                <a:spcPts val="0"/>
              </a:spcAft>
              <a:buSzPts val="1600"/>
              <a:buAutoNum type="arabicPeriod"/>
            </a:pPr>
            <a:r>
              <a:rPr lang="en"/>
              <a:t>The plots I wanted to work with the most were: </a:t>
            </a:r>
            <a:r>
              <a:rPr b="1" lang="en"/>
              <a:t>Scatterplots, Histogram.</a:t>
            </a:r>
            <a:r>
              <a:rPr lang="en"/>
              <a:t> As these visualizations allowed me to perform </a:t>
            </a:r>
            <a:r>
              <a:rPr lang="en"/>
              <a:t>regression analysis and understand the correlations between the nutrients of the drinks.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sp>
        <p:nvSpPr>
          <p:cNvPr id="3417" name="Google Shape;341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a:t>
            </a:r>
            <a:endParaRPr/>
          </a:p>
        </p:txBody>
      </p:sp>
      <p:pic>
        <p:nvPicPr>
          <p:cNvPr id="3418" name="Google Shape;3418;p37" title="Screen Recording 2024-02-04 at 1.55.38 AM.mov">
            <a:hlinkClick r:id="rId3"/>
          </p:cNvPr>
          <p:cNvPicPr preferRelativeResize="0"/>
          <p:nvPr/>
        </p:nvPicPr>
        <p:blipFill>
          <a:blip r:embed="rId4">
            <a:alphaModFix/>
          </a:blip>
          <a:stretch>
            <a:fillRect/>
          </a:stretch>
        </p:blipFill>
        <p:spPr>
          <a:xfrm>
            <a:off x="2086375" y="1351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1000"/>
                                        <p:tgtEl>
                                          <p:spTgt spid="3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 Used</a:t>
            </a:r>
            <a:endParaRPr/>
          </a:p>
        </p:txBody>
      </p:sp>
      <p:sp>
        <p:nvSpPr>
          <p:cNvPr id="3424" name="Google Shape;3424;p38"/>
          <p:cNvSpPr txBox="1"/>
          <p:nvPr/>
        </p:nvSpPr>
        <p:spPr>
          <a:xfrm>
            <a:off x="1037525" y="2472400"/>
            <a:ext cx="6453300" cy="245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Using the </a:t>
            </a:r>
            <a:r>
              <a:rPr b="1" lang="en">
                <a:solidFill>
                  <a:schemeClr val="dk1"/>
                </a:solidFill>
                <a:latin typeface="Lato"/>
                <a:ea typeface="Lato"/>
                <a:cs typeface="Lato"/>
                <a:sym typeface="Lato"/>
              </a:rPr>
              <a:t>“Shiny”</a:t>
            </a:r>
            <a:r>
              <a:rPr lang="en">
                <a:solidFill>
                  <a:schemeClr val="dk1"/>
                </a:solidFill>
                <a:latin typeface="Lato"/>
                <a:ea typeface="Lato"/>
                <a:cs typeface="Lato"/>
                <a:sym typeface="Lato"/>
              </a:rPr>
              <a:t> </a:t>
            </a:r>
            <a:r>
              <a:rPr lang="en">
                <a:solidFill>
                  <a:schemeClr val="dk1"/>
                </a:solidFill>
                <a:latin typeface="Lato"/>
                <a:ea typeface="Lato"/>
                <a:cs typeface="Lato"/>
                <a:sym typeface="Lato"/>
              </a:rPr>
              <a:t>library</a:t>
            </a:r>
            <a:r>
              <a:rPr lang="en">
                <a:solidFill>
                  <a:schemeClr val="dk1"/>
                </a:solidFill>
                <a:latin typeface="Lato"/>
                <a:ea typeface="Lato"/>
                <a:cs typeface="Lato"/>
                <a:sym typeface="Lato"/>
              </a:rPr>
              <a:t> allows you to have access to all the functions within </a:t>
            </a:r>
            <a:r>
              <a:rPr lang="en">
                <a:solidFill>
                  <a:schemeClr val="dk1"/>
                </a:solidFill>
                <a:latin typeface="Lato"/>
                <a:ea typeface="Lato"/>
                <a:cs typeface="Lato"/>
                <a:sym typeface="Lato"/>
              </a:rPr>
              <a:t>R Shiny</a:t>
            </a:r>
            <a:r>
              <a:rPr lang="en">
                <a:solidFill>
                  <a:schemeClr val="dk1"/>
                </a:solidFill>
                <a:latin typeface="Lato"/>
                <a:ea typeface="Lato"/>
                <a:cs typeface="Lato"/>
                <a:sym typeface="Lato"/>
              </a:rPr>
              <a:t>. Some functions include: Drop Menus, Radio Buttons, Check Boxes, and other web development tools.</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Using the </a:t>
            </a:r>
            <a:r>
              <a:rPr b="1" lang="en">
                <a:solidFill>
                  <a:schemeClr val="dk1"/>
                </a:solidFill>
                <a:latin typeface="Lato"/>
                <a:ea typeface="Lato"/>
                <a:cs typeface="Lato"/>
                <a:sym typeface="Lato"/>
              </a:rPr>
              <a:t>“Janitor” </a:t>
            </a:r>
            <a:r>
              <a:rPr lang="en">
                <a:solidFill>
                  <a:schemeClr val="dk1"/>
                </a:solidFill>
                <a:latin typeface="Lato"/>
                <a:ea typeface="Lato"/>
                <a:cs typeface="Lato"/>
                <a:sym typeface="Lato"/>
              </a:rPr>
              <a:t>library allowed for simple data cleansing.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Libraries of </a:t>
            </a:r>
            <a:r>
              <a:rPr b="1" lang="en">
                <a:solidFill>
                  <a:schemeClr val="dk1"/>
                </a:solidFill>
                <a:latin typeface="Lato"/>
                <a:ea typeface="Lato"/>
                <a:cs typeface="Lato"/>
                <a:sym typeface="Lato"/>
              </a:rPr>
              <a:t>“Tidyverse” </a:t>
            </a:r>
            <a:r>
              <a:rPr lang="en">
                <a:solidFill>
                  <a:schemeClr val="dk1"/>
                </a:solidFill>
                <a:latin typeface="Lato"/>
                <a:ea typeface="Lato"/>
                <a:cs typeface="Lato"/>
                <a:sym typeface="Lato"/>
              </a:rPr>
              <a:t> and </a:t>
            </a:r>
            <a:r>
              <a:rPr b="1" lang="en">
                <a:solidFill>
                  <a:schemeClr val="dk1"/>
                </a:solidFill>
                <a:latin typeface="Lato"/>
                <a:ea typeface="Lato"/>
                <a:cs typeface="Lato"/>
                <a:sym typeface="Lato"/>
              </a:rPr>
              <a:t> “ggplot” </a:t>
            </a:r>
            <a:r>
              <a:rPr lang="en">
                <a:solidFill>
                  <a:schemeClr val="dk1"/>
                </a:solidFill>
                <a:latin typeface="Lato"/>
                <a:ea typeface="Lato"/>
                <a:cs typeface="Lato"/>
                <a:sym typeface="Lato"/>
              </a:rPr>
              <a:t> allow you to create various </a:t>
            </a:r>
            <a:r>
              <a:rPr lang="en">
                <a:solidFill>
                  <a:schemeClr val="dk1"/>
                </a:solidFill>
                <a:latin typeface="Lato"/>
                <a:ea typeface="Lato"/>
                <a:cs typeface="Lato"/>
                <a:sym typeface="Lato"/>
              </a:rPr>
              <a:t>visuals</a:t>
            </a:r>
            <a:r>
              <a:rPr lang="en">
                <a:solidFill>
                  <a:schemeClr val="dk1"/>
                </a:solidFill>
                <a:latin typeface="Lato"/>
                <a:ea typeface="Lato"/>
                <a:cs typeface="Lato"/>
                <a:sym typeface="Lato"/>
              </a:rPr>
              <a:t> and graphs.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pic>
        <p:nvPicPr>
          <p:cNvPr id="3425" name="Google Shape;3425;p38"/>
          <p:cNvPicPr preferRelativeResize="0"/>
          <p:nvPr/>
        </p:nvPicPr>
        <p:blipFill>
          <a:blip r:embed="rId3">
            <a:alphaModFix/>
          </a:blip>
          <a:stretch>
            <a:fillRect/>
          </a:stretch>
        </p:blipFill>
        <p:spPr>
          <a:xfrm>
            <a:off x="903300" y="1185900"/>
            <a:ext cx="5820675" cy="111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39"/>
          <p:cNvSpPr txBox="1"/>
          <p:nvPr>
            <p:ph type="title"/>
          </p:nvPr>
        </p:nvSpPr>
        <p:spPr>
          <a:xfrm>
            <a:off x="764150" y="246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a:t>
            </a:r>
            <a:endParaRPr/>
          </a:p>
        </p:txBody>
      </p:sp>
      <p:pic>
        <p:nvPicPr>
          <p:cNvPr id="3431" name="Google Shape;3431;p39"/>
          <p:cNvPicPr preferRelativeResize="0"/>
          <p:nvPr/>
        </p:nvPicPr>
        <p:blipFill>
          <a:blip r:embed="rId3">
            <a:alphaModFix/>
          </a:blip>
          <a:stretch>
            <a:fillRect/>
          </a:stretch>
        </p:blipFill>
        <p:spPr>
          <a:xfrm>
            <a:off x="844125" y="1017725"/>
            <a:ext cx="4108074" cy="3820975"/>
          </a:xfrm>
          <a:prstGeom prst="rect">
            <a:avLst/>
          </a:prstGeom>
          <a:noFill/>
          <a:ln>
            <a:noFill/>
          </a:ln>
        </p:spPr>
      </p:pic>
      <p:sp>
        <p:nvSpPr>
          <p:cNvPr id="3432" name="Google Shape;3432;p39"/>
          <p:cNvSpPr txBox="1"/>
          <p:nvPr/>
        </p:nvSpPr>
        <p:spPr>
          <a:xfrm>
            <a:off x="5253875" y="1037525"/>
            <a:ext cx="3039000" cy="3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Lato"/>
                <a:ea typeface="Lato"/>
                <a:cs typeface="Lato"/>
                <a:sym typeface="Lato"/>
              </a:rPr>
              <a:t>Functions Used:</a:t>
            </a:r>
            <a:endParaRPr u="sng">
              <a:solidFill>
                <a:schemeClr val="dk1"/>
              </a:solidFill>
              <a:latin typeface="Lato"/>
              <a:ea typeface="Lato"/>
              <a:cs typeface="Lato"/>
              <a:sym typeface="Lato"/>
            </a:endParaRPr>
          </a:p>
          <a:p>
            <a:pPr indent="0" lvl="0" marL="0" rtl="0" algn="l">
              <a:spcBef>
                <a:spcPts val="0"/>
              </a:spcBef>
              <a:spcAft>
                <a:spcPts val="0"/>
              </a:spcAft>
              <a:buNone/>
            </a:pPr>
            <a:r>
              <a:t/>
            </a:r>
            <a:endParaRPr u="sng">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Sliders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Radio Buttons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Check boxes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Drop down menus</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Longitudinal Data Analysis - Master of Science in Biostatistics by Slidesgo">
  <a:themeElements>
    <a:clrScheme name="Simple Light">
      <a:dk1>
        <a:srgbClr val="FFFFFF"/>
      </a:dk1>
      <a:lt1>
        <a:srgbClr val="0C343D"/>
      </a:lt1>
      <a:dk2>
        <a:srgbClr val="02C5AE"/>
      </a:dk2>
      <a:lt2>
        <a:srgbClr val="7DF3E5"/>
      </a:lt2>
      <a:accent1>
        <a:srgbClr val="B6F8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